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5" r:id="rId5"/>
    <p:sldMasterId id="2147483688" r:id="rId6"/>
    <p:sldMasterId id="2147483697" r:id="rId7"/>
    <p:sldMasterId id="2147483708" r:id="rId8"/>
  </p:sldMasterIdLst>
  <p:notesMasterIdLst>
    <p:notesMasterId r:id="rId25"/>
  </p:notesMasterIdLst>
  <p:sldIdLst>
    <p:sldId id="268" r:id="rId9"/>
    <p:sldId id="2147472195" r:id="rId10"/>
    <p:sldId id="258" r:id="rId11"/>
    <p:sldId id="280" r:id="rId12"/>
    <p:sldId id="4632" r:id="rId13"/>
    <p:sldId id="2147472178" r:id="rId14"/>
    <p:sldId id="2147472194" r:id="rId15"/>
    <p:sldId id="2147472188" r:id="rId16"/>
    <p:sldId id="2147472186" r:id="rId17"/>
    <p:sldId id="2147472189" r:id="rId18"/>
    <p:sldId id="2147472190" r:id="rId19"/>
    <p:sldId id="2147472191" r:id="rId20"/>
    <p:sldId id="2147472185" r:id="rId21"/>
    <p:sldId id="263" r:id="rId22"/>
    <p:sldId id="2147472179" r:id="rId23"/>
    <p:sldId id="277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01012-A967-4FB8-A5BC-40001438E16B}" v="8" dt="2025-06-03T12:14:07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érie Voisin" userId="003e3794-86bc-442c-9b53-73a560ac4467" providerId="ADAL" clId="{E2101012-A967-4FB8-A5BC-40001438E16B}"/>
    <pc:docChg chg="undo custSel addSld delSld modSld sldOrd modMainMaster">
      <pc:chgData name="Valérie Voisin" userId="003e3794-86bc-442c-9b53-73a560ac4467" providerId="ADAL" clId="{E2101012-A967-4FB8-A5BC-40001438E16B}" dt="2025-06-03T12:16:12.306" v="137" actId="20577"/>
      <pc:docMkLst>
        <pc:docMk/>
      </pc:docMkLst>
      <pc:sldChg chg="add">
        <pc:chgData name="Valérie Voisin" userId="003e3794-86bc-442c-9b53-73a560ac4467" providerId="ADAL" clId="{E2101012-A967-4FB8-A5BC-40001438E16B}" dt="2025-06-03T12:04:40.196" v="12"/>
        <pc:sldMkLst>
          <pc:docMk/>
          <pc:sldMk cId="1304751849" sldId="258"/>
        </pc:sldMkLst>
      </pc:sldChg>
      <pc:sldChg chg="modSp">
        <pc:chgData name="Valérie Voisin" userId="003e3794-86bc-442c-9b53-73a560ac4467" providerId="ADAL" clId="{E2101012-A967-4FB8-A5BC-40001438E16B}" dt="2025-06-03T12:14:07.430" v="127"/>
        <pc:sldMkLst>
          <pc:docMk/>
          <pc:sldMk cId="416245265" sldId="263"/>
        </pc:sldMkLst>
        <pc:spChg chg="mod">
          <ac:chgData name="Valérie Voisin" userId="003e3794-86bc-442c-9b53-73a560ac4467" providerId="ADAL" clId="{E2101012-A967-4FB8-A5BC-40001438E16B}" dt="2025-06-03T12:14:07.430" v="127"/>
          <ac:spMkLst>
            <pc:docMk/>
            <pc:sldMk cId="416245265" sldId="263"/>
            <ac:spMk id="2" creationId="{864DE4B6-A351-40DD-AF78-74033D097E69}"/>
          </ac:spMkLst>
        </pc:spChg>
      </pc:sldChg>
      <pc:sldChg chg="modSp mod">
        <pc:chgData name="Valérie Voisin" userId="003e3794-86bc-442c-9b53-73a560ac4467" providerId="ADAL" clId="{E2101012-A967-4FB8-A5BC-40001438E16B}" dt="2025-06-03T11:40:43.767" v="5" actId="20577"/>
        <pc:sldMkLst>
          <pc:docMk/>
          <pc:sldMk cId="4126766267" sldId="268"/>
        </pc:sldMkLst>
        <pc:spChg chg="mod">
          <ac:chgData name="Valérie Voisin" userId="003e3794-86bc-442c-9b53-73a560ac4467" providerId="ADAL" clId="{E2101012-A967-4FB8-A5BC-40001438E16B}" dt="2025-06-03T11:40:43.767" v="5" actId="20577"/>
          <ac:spMkLst>
            <pc:docMk/>
            <pc:sldMk cId="4126766267" sldId="268"/>
            <ac:spMk id="10" creationId="{50A92EC0-46B4-421A-96F5-D2F39D40C9D2}"/>
          </ac:spMkLst>
        </pc:spChg>
      </pc:sldChg>
      <pc:sldChg chg="ord">
        <pc:chgData name="Valérie Voisin" userId="003e3794-86bc-442c-9b53-73a560ac4467" providerId="ADAL" clId="{E2101012-A967-4FB8-A5BC-40001438E16B}" dt="2025-06-03T11:40:37.425" v="4"/>
        <pc:sldMkLst>
          <pc:docMk/>
          <pc:sldMk cId="505738801" sldId="277"/>
        </pc:sldMkLst>
      </pc:sldChg>
      <pc:sldChg chg="add del">
        <pc:chgData name="Valérie Voisin" userId="003e3794-86bc-442c-9b53-73a560ac4467" providerId="ADAL" clId="{E2101012-A967-4FB8-A5BC-40001438E16B}" dt="2025-06-03T11:43:45.841" v="8" actId="47"/>
        <pc:sldMkLst>
          <pc:docMk/>
          <pc:sldMk cId="4029449221" sldId="572"/>
        </pc:sldMkLst>
      </pc:sldChg>
      <pc:sldChg chg="add del">
        <pc:chgData name="Valérie Voisin" userId="003e3794-86bc-442c-9b53-73a560ac4467" providerId="ADAL" clId="{E2101012-A967-4FB8-A5BC-40001438E16B}" dt="2025-06-03T11:40:29.060" v="2"/>
        <pc:sldMkLst>
          <pc:docMk/>
          <pc:sldMk cId="1125484532" sldId="4632"/>
        </pc:sldMkLst>
      </pc:sldChg>
      <pc:sldChg chg="mod modClrScheme chgLayout">
        <pc:chgData name="Valérie Voisin" userId="003e3794-86bc-442c-9b53-73a560ac4467" providerId="ADAL" clId="{E2101012-A967-4FB8-A5BC-40001438E16B}" dt="2025-06-03T12:14:46.471" v="128" actId="700"/>
        <pc:sldMkLst>
          <pc:docMk/>
          <pc:sldMk cId="1126364593" sldId="2147472179"/>
        </pc:sldMkLst>
      </pc:sldChg>
      <pc:sldChg chg="modSp">
        <pc:chgData name="Valérie Voisin" userId="003e3794-86bc-442c-9b53-73a560ac4467" providerId="ADAL" clId="{E2101012-A967-4FB8-A5BC-40001438E16B}" dt="2025-06-03T12:14:07.430" v="127"/>
        <pc:sldMkLst>
          <pc:docMk/>
          <pc:sldMk cId="1793992507" sldId="2147472185"/>
        </pc:sldMkLst>
        <pc:spChg chg="mod">
          <ac:chgData name="Valérie Voisin" userId="003e3794-86bc-442c-9b53-73a560ac4467" providerId="ADAL" clId="{E2101012-A967-4FB8-A5BC-40001438E16B}" dt="2025-06-03T12:14:07.430" v="127"/>
          <ac:spMkLst>
            <pc:docMk/>
            <pc:sldMk cId="1793992507" sldId="2147472185"/>
            <ac:spMk id="3" creationId="{00000000-0000-0000-0000-000000000000}"/>
          </ac:spMkLst>
        </pc:spChg>
        <pc:spChg chg="mod">
          <ac:chgData name="Valérie Voisin" userId="003e3794-86bc-442c-9b53-73a560ac4467" providerId="ADAL" clId="{E2101012-A967-4FB8-A5BC-40001438E16B}" dt="2025-06-03T12:14:07.430" v="127"/>
          <ac:spMkLst>
            <pc:docMk/>
            <pc:sldMk cId="1793992507" sldId="2147472185"/>
            <ac:spMk id="4" creationId="{00000000-0000-0000-0000-000000000000}"/>
          </ac:spMkLst>
        </pc:spChg>
        <pc:spChg chg="mod">
          <ac:chgData name="Valérie Voisin" userId="003e3794-86bc-442c-9b53-73a560ac4467" providerId="ADAL" clId="{E2101012-A967-4FB8-A5BC-40001438E16B}" dt="2025-06-03T12:14:07.430" v="127"/>
          <ac:spMkLst>
            <pc:docMk/>
            <pc:sldMk cId="1793992507" sldId="2147472185"/>
            <ac:spMk id="5" creationId="{00000000-0000-0000-0000-000000000000}"/>
          </ac:spMkLst>
        </pc:spChg>
        <pc:spChg chg="mod">
          <ac:chgData name="Valérie Voisin" userId="003e3794-86bc-442c-9b53-73a560ac4467" providerId="ADAL" clId="{E2101012-A967-4FB8-A5BC-40001438E16B}" dt="2025-06-03T12:14:07.430" v="127"/>
          <ac:spMkLst>
            <pc:docMk/>
            <pc:sldMk cId="1793992507" sldId="2147472185"/>
            <ac:spMk id="6" creationId="{00000000-0000-0000-0000-000000000000}"/>
          </ac:spMkLst>
        </pc:spChg>
        <pc:spChg chg="mod">
          <ac:chgData name="Valérie Voisin" userId="003e3794-86bc-442c-9b53-73a560ac4467" providerId="ADAL" clId="{E2101012-A967-4FB8-A5BC-40001438E16B}" dt="2025-06-03T12:14:07.430" v="127"/>
          <ac:spMkLst>
            <pc:docMk/>
            <pc:sldMk cId="1793992507" sldId="2147472185"/>
            <ac:spMk id="11" creationId="{00000000-0000-0000-0000-000000000000}"/>
          </ac:spMkLst>
        </pc:spChg>
        <pc:spChg chg="mod">
          <ac:chgData name="Valérie Voisin" userId="003e3794-86bc-442c-9b53-73a560ac4467" providerId="ADAL" clId="{E2101012-A967-4FB8-A5BC-40001438E16B}" dt="2025-06-03T12:14:07.430" v="127"/>
          <ac:spMkLst>
            <pc:docMk/>
            <pc:sldMk cId="1793992507" sldId="2147472185"/>
            <ac:spMk id="12" creationId="{00000000-0000-0000-0000-000000000000}"/>
          </ac:spMkLst>
        </pc:spChg>
        <pc:spChg chg="mod">
          <ac:chgData name="Valérie Voisin" userId="003e3794-86bc-442c-9b53-73a560ac4467" providerId="ADAL" clId="{E2101012-A967-4FB8-A5BC-40001438E16B}" dt="2025-06-03T12:14:07.430" v="127"/>
          <ac:spMkLst>
            <pc:docMk/>
            <pc:sldMk cId="1793992507" sldId="2147472185"/>
            <ac:spMk id="13" creationId="{00000000-0000-0000-0000-000000000000}"/>
          </ac:spMkLst>
        </pc:spChg>
        <pc:spChg chg="mod">
          <ac:chgData name="Valérie Voisin" userId="003e3794-86bc-442c-9b53-73a560ac4467" providerId="ADAL" clId="{E2101012-A967-4FB8-A5BC-40001438E16B}" dt="2025-06-03T12:14:07.430" v="127"/>
          <ac:spMkLst>
            <pc:docMk/>
            <pc:sldMk cId="1793992507" sldId="2147472185"/>
            <ac:spMk id="14" creationId="{00000000-0000-0000-0000-000000000000}"/>
          </ac:spMkLst>
        </pc:spChg>
        <pc:picChg chg="mod">
          <ac:chgData name="Valérie Voisin" userId="003e3794-86bc-442c-9b53-73a560ac4467" providerId="ADAL" clId="{E2101012-A967-4FB8-A5BC-40001438E16B}" dt="2025-06-03T12:14:07.430" v="127"/>
          <ac:picMkLst>
            <pc:docMk/>
            <pc:sldMk cId="1793992507" sldId="2147472185"/>
            <ac:picMk id="25" creationId="{00000000-0000-0000-0000-000000000000}"/>
          </ac:picMkLst>
        </pc:picChg>
      </pc:sldChg>
      <pc:sldChg chg="modSp mod">
        <pc:chgData name="Valérie Voisin" userId="003e3794-86bc-442c-9b53-73a560ac4467" providerId="ADAL" clId="{E2101012-A967-4FB8-A5BC-40001438E16B}" dt="2025-06-03T12:16:12.306" v="137" actId="20577"/>
        <pc:sldMkLst>
          <pc:docMk/>
          <pc:sldMk cId="575259263" sldId="2147472188"/>
        </pc:sldMkLst>
        <pc:spChg chg="mod">
          <ac:chgData name="Valérie Voisin" userId="003e3794-86bc-442c-9b53-73a560ac4467" providerId="ADAL" clId="{E2101012-A967-4FB8-A5BC-40001438E16B}" dt="2025-06-03T12:16:12.306" v="137" actId="20577"/>
          <ac:spMkLst>
            <pc:docMk/>
            <pc:sldMk cId="575259263" sldId="2147472188"/>
            <ac:spMk id="5" creationId="{00000000-0000-0000-0000-000000000000}"/>
          </ac:spMkLst>
        </pc:spChg>
      </pc:sldChg>
      <pc:sldChg chg="modSp mod">
        <pc:chgData name="Valérie Voisin" userId="003e3794-86bc-442c-9b53-73a560ac4467" providerId="ADAL" clId="{E2101012-A967-4FB8-A5BC-40001438E16B}" dt="2025-06-03T11:44:53.732" v="11" actId="13926"/>
        <pc:sldMkLst>
          <pc:docMk/>
          <pc:sldMk cId="1460145169" sldId="2147472189"/>
        </pc:sldMkLst>
        <pc:spChg chg="mod">
          <ac:chgData name="Valérie Voisin" userId="003e3794-86bc-442c-9b53-73a560ac4467" providerId="ADAL" clId="{E2101012-A967-4FB8-A5BC-40001438E16B}" dt="2025-06-03T11:44:53.732" v="11" actId="13926"/>
          <ac:spMkLst>
            <pc:docMk/>
            <pc:sldMk cId="1460145169" sldId="2147472189"/>
            <ac:spMk id="10" creationId="{00000000-0000-0000-0000-000000000000}"/>
          </ac:spMkLst>
        </pc:spChg>
      </pc:sldChg>
      <pc:sldChg chg="add">
        <pc:chgData name="Valérie Voisin" userId="003e3794-86bc-442c-9b53-73a560ac4467" providerId="ADAL" clId="{E2101012-A967-4FB8-A5BC-40001438E16B}" dt="2025-06-03T11:43:42.912" v="7"/>
        <pc:sldMkLst>
          <pc:docMk/>
          <pc:sldMk cId="2049771637" sldId="2147472195"/>
        </pc:sldMkLst>
      </pc:sldChg>
      <pc:sldMasterChg chg="delSp mod">
        <pc:chgData name="Valérie Voisin" userId="003e3794-86bc-442c-9b53-73a560ac4467" providerId="ADAL" clId="{E2101012-A967-4FB8-A5BC-40001438E16B}" dt="2025-06-03T12:08:43.242" v="13" actId="478"/>
        <pc:sldMasterMkLst>
          <pc:docMk/>
          <pc:sldMasterMk cId="4062381972" sldId="2147483661"/>
        </pc:sldMasterMkLst>
        <pc:spChg chg="del">
          <ac:chgData name="Valérie Voisin" userId="003e3794-86bc-442c-9b53-73a560ac4467" providerId="ADAL" clId="{E2101012-A967-4FB8-A5BC-40001438E16B}" dt="2025-06-03T12:08:43.242" v="13" actId="478"/>
          <ac:spMkLst>
            <pc:docMk/>
            <pc:sldMasterMk cId="4062381972" sldId="2147483661"/>
            <ac:spMk id="3" creationId="{00000000-0000-0000-0000-000000000000}"/>
          </ac:spMkLst>
        </pc:spChg>
      </pc:sldMasterChg>
      <pc:sldMasterChg chg="delSp mod modSldLayout">
        <pc:chgData name="Valérie Voisin" userId="003e3794-86bc-442c-9b53-73a560ac4467" providerId="ADAL" clId="{E2101012-A967-4FB8-A5BC-40001438E16B}" dt="2025-06-03T12:09:20.454" v="19" actId="478"/>
        <pc:sldMasterMkLst>
          <pc:docMk/>
          <pc:sldMasterMk cId="2155024817" sldId="2147483664"/>
        </pc:sldMasterMkLst>
        <pc:spChg chg="del">
          <ac:chgData name="Valérie Voisin" userId="003e3794-86bc-442c-9b53-73a560ac4467" providerId="ADAL" clId="{E2101012-A967-4FB8-A5BC-40001438E16B}" dt="2025-06-03T12:08:52.882" v="14" actId="478"/>
          <ac:spMkLst>
            <pc:docMk/>
            <pc:sldMasterMk cId="2155024817" sldId="2147483664"/>
            <ac:spMk id="3" creationId="{00000000-0000-0000-0000-000000000000}"/>
          </ac:spMkLst>
        </pc:spChg>
        <pc:sldLayoutChg chg="delSp mod">
          <pc:chgData name="Valérie Voisin" userId="003e3794-86bc-442c-9b53-73a560ac4467" providerId="ADAL" clId="{E2101012-A967-4FB8-A5BC-40001438E16B}" dt="2025-06-03T12:09:02.404" v="16" actId="478"/>
          <pc:sldLayoutMkLst>
            <pc:docMk/>
            <pc:sldMasterMk cId="2155024817" sldId="2147483664"/>
            <pc:sldLayoutMk cId="2567850733" sldId="2147483665"/>
          </pc:sldLayoutMkLst>
          <pc:spChg chg="del">
            <ac:chgData name="Valérie Voisin" userId="003e3794-86bc-442c-9b53-73a560ac4467" providerId="ADAL" clId="{E2101012-A967-4FB8-A5BC-40001438E16B}" dt="2025-06-03T12:08:59.769" v="15" actId="478"/>
            <ac:spMkLst>
              <pc:docMk/>
              <pc:sldMasterMk cId="2155024817" sldId="2147483664"/>
              <pc:sldLayoutMk cId="2567850733" sldId="2147483665"/>
              <ac:spMk id="33" creationId="{A0005A8F-FC9B-44B1-8D4A-A7018861E617}"/>
            </ac:spMkLst>
          </pc:spChg>
          <pc:picChg chg="del">
            <ac:chgData name="Valérie Voisin" userId="003e3794-86bc-442c-9b53-73a560ac4467" providerId="ADAL" clId="{E2101012-A967-4FB8-A5BC-40001438E16B}" dt="2025-06-03T12:09:02.404" v="16" actId="478"/>
            <ac:picMkLst>
              <pc:docMk/>
              <pc:sldMasterMk cId="2155024817" sldId="2147483664"/>
              <pc:sldLayoutMk cId="2567850733" sldId="2147483665"/>
              <ac:picMk id="28" creationId="{83F753EC-7923-4391-B6CD-084655ACCF27}"/>
            </ac:picMkLst>
          </pc:picChg>
        </pc:sldLayoutChg>
        <pc:sldLayoutChg chg="delSp modSp mod">
          <pc:chgData name="Valérie Voisin" userId="003e3794-86bc-442c-9b53-73a560ac4467" providerId="ADAL" clId="{E2101012-A967-4FB8-A5BC-40001438E16B}" dt="2025-06-03T12:09:20.454" v="19" actId="478"/>
          <pc:sldLayoutMkLst>
            <pc:docMk/>
            <pc:sldMasterMk cId="2155024817" sldId="2147483664"/>
            <pc:sldLayoutMk cId="4129731488" sldId="2147483674"/>
          </pc:sldLayoutMkLst>
          <pc:spChg chg="mod">
            <ac:chgData name="Valérie Voisin" userId="003e3794-86bc-442c-9b53-73a560ac4467" providerId="ADAL" clId="{E2101012-A967-4FB8-A5BC-40001438E16B}" dt="2025-06-03T12:09:19.627" v="18" actId="1076"/>
            <ac:spMkLst>
              <pc:docMk/>
              <pc:sldMasterMk cId="2155024817" sldId="2147483664"/>
              <pc:sldLayoutMk cId="4129731488" sldId="2147483674"/>
              <ac:spMk id="2" creationId="{E8D1FB85-3E35-9549-BC87-B10D6807768E}"/>
            </ac:spMkLst>
          </pc:spChg>
          <pc:spChg chg="del">
            <ac:chgData name="Valérie Voisin" userId="003e3794-86bc-442c-9b53-73a560ac4467" providerId="ADAL" clId="{E2101012-A967-4FB8-A5BC-40001438E16B}" dt="2025-06-03T12:09:18.271" v="17" actId="478"/>
            <ac:spMkLst>
              <pc:docMk/>
              <pc:sldMasterMk cId="2155024817" sldId="2147483664"/>
              <pc:sldLayoutMk cId="4129731488" sldId="2147483674"/>
              <ac:spMk id="25" creationId="{66A6BC3D-00F1-4291-97E2-5CFD79BEA595}"/>
            </ac:spMkLst>
          </pc:spChg>
          <pc:picChg chg="del">
            <ac:chgData name="Valérie Voisin" userId="003e3794-86bc-442c-9b53-73a560ac4467" providerId="ADAL" clId="{E2101012-A967-4FB8-A5BC-40001438E16B}" dt="2025-06-03T12:09:20.454" v="19" actId="478"/>
            <ac:picMkLst>
              <pc:docMk/>
              <pc:sldMasterMk cId="2155024817" sldId="2147483664"/>
              <pc:sldLayoutMk cId="4129731488" sldId="2147483674"/>
              <ac:picMk id="19" creationId="{07FBF415-C962-41B3-B915-83E2D4287237}"/>
            </ac:picMkLst>
          </pc:picChg>
        </pc:sldLayoutChg>
      </pc:sldMasterChg>
      <pc:sldMasterChg chg="delSp mod delSldLayout">
        <pc:chgData name="Valérie Voisin" userId="003e3794-86bc-442c-9b53-73a560ac4467" providerId="ADAL" clId="{E2101012-A967-4FB8-A5BC-40001438E16B}" dt="2025-06-03T12:09:29.150" v="20" actId="478"/>
        <pc:sldMasterMkLst>
          <pc:docMk/>
          <pc:sldMasterMk cId="1200370893" sldId="2147483675"/>
        </pc:sldMasterMkLst>
        <pc:spChg chg="del">
          <ac:chgData name="Valérie Voisin" userId="003e3794-86bc-442c-9b53-73a560ac4467" providerId="ADAL" clId="{E2101012-A967-4FB8-A5BC-40001438E16B}" dt="2025-06-03T12:09:29.150" v="20" actId="478"/>
          <ac:spMkLst>
            <pc:docMk/>
            <pc:sldMasterMk cId="1200370893" sldId="2147483675"/>
            <ac:spMk id="3" creationId="{00000000-0000-0000-0000-000000000000}"/>
          </ac:spMkLst>
        </pc:spChg>
        <pc:sldLayoutChg chg="del">
          <pc:chgData name="Valérie Voisin" userId="003e3794-86bc-442c-9b53-73a560ac4467" providerId="ADAL" clId="{E2101012-A967-4FB8-A5BC-40001438E16B}" dt="2025-06-03T11:43:45.841" v="8" actId="47"/>
          <pc:sldLayoutMkLst>
            <pc:docMk/>
            <pc:sldMasterMk cId="1200370893" sldId="2147483675"/>
            <pc:sldLayoutMk cId="3019286816" sldId="2147483696"/>
          </pc:sldLayoutMkLst>
        </pc:sldLayoutChg>
      </pc:sldMasterChg>
      <pc:sldMasterChg chg="delSp modSp mod">
        <pc:chgData name="Valérie Voisin" userId="003e3794-86bc-442c-9b53-73a560ac4467" providerId="ADAL" clId="{E2101012-A967-4FB8-A5BC-40001438E16B}" dt="2025-06-03T12:13:54.214" v="126" actId="1037"/>
        <pc:sldMasterMkLst>
          <pc:docMk/>
          <pc:sldMasterMk cId="1781277419" sldId="2147483688"/>
        </pc:sldMasterMkLst>
        <pc:spChg chg="ord">
          <ac:chgData name="Valérie Voisin" userId="003e3794-86bc-442c-9b53-73a560ac4467" providerId="ADAL" clId="{E2101012-A967-4FB8-A5BC-40001438E16B}" dt="2025-06-03T12:13:47.947" v="117" actId="167"/>
          <ac:spMkLst>
            <pc:docMk/>
            <pc:sldMasterMk cId="1781277419" sldId="2147483688"/>
            <ac:spMk id="16" creationId="{2E3DAE4B-E4FD-80DF-8A7C-0CEC759CFC07}"/>
          </ac:spMkLst>
        </pc:spChg>
        <pc:picChg chg="mod">
          <ac:chgData name="Valérie Voisin" userId="003e3794-86bc-442c-9b53-73a560ac4467" providerId="ADAL" clId="{E2101012-A967-4FB8-A5BC-40001438E16B}" dt="2025-06-03T12:13:54.214" v="126" actId="1037"/>
          <ac:picMkLst>
            <pc:docMk/>
            <pc:sldMasterMk cId="1781277419" sldId="2147483688"/>
            <ac:picMk id="6" creationId="{B3D24750-3965-5D6A-B3F0-1E659DF6F695}"/>
          </ac:picMkLst>
        </pc:picChg>
        <pc:picChg chg="del">
          <ac:chgData name="Valérie Voisin" userId="003e3794-86bc-442c-9b53-73a560ac4467" providerId="ADAL" clId="{E2101012-A967-4FB8-A5BC-40001438E16B}" dt="2025-06-03T12:13:50.553" v="118" actId="478"/>
          <ac:picMkLst>
            <pc:docMk/>
            <pc:sldMasterMk cId="1781277419" sldId="2147483688"/>
            <ac:picMk id="15" creationId="{54D69898-C645-D114-8957-57EFEB123F21}"/>
          </ac:picMkLst>
        </pc:picChg>
      </pc:sldMasterChg>
      <pc:sldMasterChg chg="modSldLayout">
        <pc:chgData name="Valérie Voisin" userId="003e3794-86bc-442c-9b53-73a560ac4467" providerId="ADAL" clId="{E2101012-A967-4FB8-A5BC-40001438E16B}" dt="2025-06-03T12:13:30.505" v="116" actId="1037"/>
        <pc:sldMasterMkLst>
          <pc:docMk/>
          <pc:sldMasterMk cId="678584502" sldId="2147483697"/>
        </pc:sldMasterMkLst>
        <pc:sldLayoutChg chg="addSp delSp modSp mod">
          <pc:chgData name="Valérie Voisin" userId="003e3794-86bc-442c-9b53-73a560ac4467" providerId="ADAL" clId="{E2101012-A967-4FB8-A5BC-40001438E16B}" dt="2025-06-03T12:13:30.505" v="116" actId="1037"/>
          <pc:sldLayoutMkLst>
            <pc:docMk/>
            <pc:sldMasterMk cId="678584502" sldId="2147483697"/>
            <pc:sldLayoutMk cId="1453058591" sldId="2147483698"/>
          </pc:sldLayoutMkLst>
          <pc:spChg chg="add mod">
            <ac:chgData name="Valérie Voisin" userId="003e3794-86bc-442c-9b53-73a560ac4467" providerId="ADAL" clId="{E2101012-A967-4FB8-A5BC-40001438E16B}" dt="2025-06-03T12:13:25.576" v="110" actId="1036"/>
            <ac:spMkLst>
              <pc:docMk/>
              <pc:sldMasterMk cId="678584502" sldId="2147483697"/>
              <pc:sldLayoutMk cId="1453058591" sldId="2147483698"/>
              <ac:spMk id="3" creationId="{AFB617D4-23FB-4602-C9AF-ADF1F3706E58}"/>
            </ac:spMkLst>
          </pc:spChg>
          <pc:spChg chg="del">
            <ac:chgData name="Valérie Voisin" userId="003e3794-86bc-442c-9b53-73a560ac4467" providerId="ADAL" clId="{E2101012-A967-4FB8-A5BC-40001438E16B}" dt="2025-06-03T12:13:19.473" v="95" actId="478"/>
            <ac:spMkLst>
              <pc:docMk/>
              <pc:sldMasterMk cId="678584502" sldId="2147483697"/>
              <pc:sldLayoutMk cId="1453058591" sldId="2147483698"/>
              <ac:spMk id="33" creationId="{A0005A8F-FC9B-44B1-8D4A-A7018861E617}"/>
            </ac:spMkLst>
          </pc:spChg>
          <pc:spChg chg="del">
            <ac:chgData name="Valérie Voisin" userId="003e3794-86bc-442c-9b53-73a560ac4467" providerId="ADAL" clId="{E2101012-A967-4FB8-A5BC-40001438E16B}" dt="2025-06-03T12:13:19.473" v="95" actId="478"/>
            <ac:spMkLst>
              <pc:docMk/>
              <pc:sldMasterMk cId="678584502" sldId="2147483697"/>
              <pc:sldLayoutMk cId="1453058591" sldId="2147483698"/>
              <ac:spMk id="34" creationId="{EA883C4F-D8FE-4B47-974E-7E3B78100E66}"/>
            </ac:spMkLst>
          </pc:spChg>
          <pc:spChg chg="del">
            <ac:chgData name="Valérie Voisin" userId="003e3794-86bc-442c-9b53-73a560ac4467" providerId="ADAL" clId="{E2101012-A967-4FB8-A5BC-40001438E16B}" dt="2025-06-03T12:13:19.473" v="95" actId="478"/>
            <ac:spMkLst>
              <pc:docMk/>
              <pc:sldMasterMk cId="678584502" sldId="2147483697"/>
              <pc:sldLayoutMk cId="1453058591" sldId="2147483698"/>
              <ac:spMk id="35" creationId="{8B924798-7D11-4B21-9276-4F550C5BFD93}"/>
            </ac:spMkLst>
          </pc:spChg>
          <pc:picChg chg="add mod">
            <ac:chgData name="Valérie Voisin" userId="003e3794-86bc-442c-9b53-73a560ac4467" providerId="ADAL" clId="{E2101012-A967-4FB8-A5BC-40001438E16B}" dt="2025-06-03T12:13:25.576" v="110" actId="1036"/>
            <ac:picMkLst>
              <pc:docMk/>
              <pc:sldMasterMk cId="678584502" sldId="2147483697"/>
              <pc:sldLayoutMk cId="1453058591" sldId="2147483698"/>
              <ac:picMk id="2" creationId="{3D2EDCAF-16E7-7B9A-035F-2525E80CADAE}"/>
            </ac:picMkLst>
          </pc:picChg>
          <pc:picChg chg="del">
            <ac:chgData name="Valérie Voisin" userId="003e3794-86bc-442c-9b53-73a560ac4467" providerId="ADAL" clId="{E2101012-A967-4FB8-A5BC-40001438E16B}" dt="2025-06-03T12:13:19.473" v="95" actId="478"/>
            <ac:picMkLst>
              <pc:docMk/>
              <pc:sldMasterMk cId="678584502" sldId="2147483697"/>
              <pc:sldLayoutMk cId="1453058591" sldId="2147483698"/>
              <ac:picMk id="28" creationId="{83F753EC-7923-4391-B6CD-084655ACCF27}"/>
            </ac:picMkLst>
          </pc:picChg>
          <pc:picChg chg="del">
            <ac:chgData name="Valérie Voisin" userId="003e3794-86bc-442c-9b53-73a560ac4467" providerId="ADAL" clId="{E2101012-A967-4FB8-A5BC-40001438E16B}" dt="2025-06-03T12:13:19.473" v="95" actId="478"/>
            <ac:picMkLst>
              <pc:docMk/>
              <pc:sldMasterMk cId="678584502" sldId="2147483697"/>
              <pc:sldLayoutMk cId="1453058591" sldId="2147483698"/>
              <ac:picMk id="29" creationId="{FFEC0F84-94CF-4B18-8E57-072ED8DB5C41}"/>
            </ac:picMkLst>
          </pc:picChg>
          <pc:picChg chg="del">
            <ac:chgData name="Valérie Voisin" userId="003e3794-86bc-442c-9b53-73a560ac4467" providerId="ADAL" clId="{E2101012-A967-4FB8-A5BC-40001438E16B}" dt="2025-06-03T12:13:19.473" v="95" actId="478"/>
            <ac:picMkLst>
              <pc:docMk/>
              <pc:sldMasterMk cId="678584502" sldId="2147483697"/>
              <pc:sldLayoutMk cId="1453058591" sldId="2147483698"/>
              <ac:picMk id="30" creationId="{AF03DC94-34E8-4275-9679-C13584CE34ED}"/>
            </ac:picMkLst>
          </pc:picChg>
          <pc:cxnChg chg="mod">
            <ac:chgData name="Valérie Voisin" userId="003e3794-86bc-442c-9b53-73a560ac4467" providerId="ADAL" clId="{E2101012-A967-4FB8-A5BC-40001438E16B}" dt="2025-06-03T12:13:30.505" v="116" actId="1037"/>
            <ac:cxnSpMkLst>
              <pc:docMk/>
              <pc:sldMasterMk cId="678584502" sldId="2147483697"/>
              <pc:sldLayoutMk cId="1453058591" sldId="2147483698"/>
              <ac:cxnSpMk id="27" creationId="{93778CB4-0F1D-4CF9-B310-C944DCAC985D}"/>
            </ac:cxnSpMkLst>
          </pc:cxnChg>
          <pc:cxnChg chg="del">
            <ac:chgData name="Valérie Voisin" userId="003e3794-86bc-442c-9b53-73a560ac4467" providerId="ADAL" clId="{E2101012-A967-4FB8-A5BC-40001438E16B}" dt="2025-06-03T12:13:19.473" v="95" actId="478"/>
            <ac:cxnSpMkLst>
              <pc:docMk/>
              <pc:sldMasterMk cId="678584502" sldId="2147483697"/>
              <pc:sldLayoutMk cId="1453058591" sldId="2147483698"/>
              <ac:cxnSpMk id="31" creationId="{790D2D86-9C1E-433D-8549-B8C06E27982D}"/>
            </ac:cxnSpMkLst>
          </pc:cxnChg>
          <pc:cxnChg chg="del">
            <ac:chgData name="Valérie Voisin" userId="003e3794-86bc-442c-9b53-73a560ac4467" providerId="ADAL" clId="{E2101012-A967-4FB8-A5BC-40001438E16B}" dt="2025-06-03T12:13:19.473" v="95" actId="478"/>
            <ac:cxnSpMkLst>
              <pc:docMk/>
              <pc:sldMasterMk cId="678584502" sldId="2147483697"/>
              <pc:sldLayoutMk cId="1453058591" sldId="2147483698"/>
              <ac:cxnSpMk id="32" creationId="{AC300234-64A6-424B-B308-F2F21F584990}"/>
            </ac:cxnSpMkLst>
          </pc:cxnChg>
        </pc:sldLayoutChg>
        <pc:sldLayoutChg chg="delSp modSp mod">
          <pc:chgData name="Valérie Voisin" userId="003e3794-86bc-442c-9b53-73a560ac4467" providerId="ADAL" clId="{E2101012-A967-4FB8-A5BC-40001438E16B}" dt="2025-06-03T12:13:11.389" v="94" actId="1037"/>
          <pc:sldLayoutMkLst>
            <pc:docMk/>
            <pc:sldMasterMk cId="678584502" sldId="2147483697"/>
            <pc:sldLayoutMk cId="3057727429" sldId="2147483706"/>
          </pc:sldLayoutMkLst>
          <pc:spChg chg="del">
            <ac:chgData name="Valérie Voisin" userId="003e3794-86bc-442c-9b53-73a560ac4467" providerId="ADAL" clId="{E2101012-A967-4FB8-A5BC-40001438E16B}" dt="2025-06-03T12:12:23.810" v="27" actId="478"/>
            <ac:spMkLst>
              <pc:docMk/>
              <pc:sldMasterMk cId="678584502" sldId="2147483697"/>
              <pc:sldLayoutMk cId="3057727429" sldId="2147483706"/>
              <ac:spMk id="25" creationId="{66A6BC3D-00F1-4291-97E2-5CFD79BEA595}"/>
            </ac:spMkLst>
          </pc:spChg>
          <pc:spChg chg="mod">
            <ac:chgData name="Valérie Voisin" userId="003e3794-86bc-442c-9b53-73a560ac4467" providerId="ADAL" clId="{E2101012-A967-4FB8-A5BC-40001438E16B}" dt="2025-06-03T12:13:11.389" v="94" actId="1037"/>
            <ac:spMkLst>
              <pc:docMk/>
              <pc:sldMasterMk cId="678584502" sldId="2147483697"/>
              <pc:sldLayoutMk cId="3057727429" sldId="2147483706"/>
              <ac:spMk id="35" creationId="{048AA4C6-8687-4749-A0C1-9443F508DDDE}"/>
            </ac:spMkLst>
          </pc:spChg>
          <pc:spChg chg="del">
            <ac:chgData name="Valérie Voisin" userId="003e3794-86bc-442c-9b53-73a560ac4467" providerId="ADAL" clId="{E2101012-A967-4FB8-A5BC-40001438E16B}" dt="2025-06-03T12:12:01.080" v="25" actId="478"/>
            <ac:spMkLst>
              <pc:docMk/>
              <pc:sldMasterMk cId="678584502" sldId="2147483697"/>
              <pc:sldLayoutMk cId="3057727429" sldId="2147483706"/>
              <ac:spMk id="36" creationId="{77CB2FA6-8C77-4262-8243-3E72EB318AFA}"/>
            </ac:spMkLst>
          </pc:spChg>
          <pc:picChg chg="del">
            <ac:chgData name="Valérie Voisin" userId="003e3794-86bc-442c-9b53-73a560ac4467" providerId="ADAL" clId="{E2101012-A967-4FB8-A5BC-40001438E16B}" dt="2025-06-03T12:12:20.715" v="26" actId="478"/>
            <ac:picMkLst>
              <pc:docMk/>
              <pc:sldMasterMk cId="678584502" sldId="2147483697"/>
              <pc:sldLayoutMk cId="3057727429" sldId="2147483706"/>
              <ac:picMk id="19" creationId="{07FBF415-C962-41B3-B915-83E2D4287237}"/>
            </ac:picMkLst>
          </pc:picChg>
          <pc:picChg chg="mod">
            <ac:chgData name="Valérie Voisin" userId="003e3794-86bc-442c-9b53-73a560ac4467" providerId="ADAL" clId="{E2101012-A967-4FB8-A5BC-40001438E16B}" dt="2025-06-03T12:13:11.389" v="94" actId="1037"/>
            <ac:picMkLst>
              <pc:docMk/>
              <pc:sldMasterMk cId="678584502" sldId="2147483697"/>
              <pc:sldLayoutMk cId="3057727429" sldId="2147483706"/>
              <ac:picMk id="21" creationId="{4E4AAE5E-6198-4F16-AC6E-C6E444DCD9E9}"/>
            </ac:picMkLst>
          </pc:picChg>
          <pc:picChg chg="del">
            <ac:chgData name="Valérie Voisin" userId="003e3794-86bc-442c-9b53-73a560ac4467" providerId="ADAL" clId="{E2101012-A967-4FB8-A5BC-40001438E16B}" dt="2025-06-03T12:12:01.080" v="25" actId="478"/>
            <ac:picMkLst>
              <pc:docMk/>
              <pc:sldMasterMk cId="678584502" sldId="2147483697"/>
              <pc:sldLayoutMk cId="3057727429" sldId="2147483706"/>
              <ac:picMk id="22" creationId="{5A5FB47A-752E-430C-968D-AD0E159D697D}"/>
            </ac:picMkLst>
          </pc:picChg>
          <pc:cxnChg chg="del">
            <ac:chgData name="Valérie Voisin" userId="003e3794-86bc-442c-9b53-73a560ac4467" providerId="ADAL" clId="{E2101012-A967-4FB8-A5BC-40001438E16B}" dt="2025-06-03T12:12:20.715" v="26" actId="478"/>
            <ac:cxnSpMkLst>
              <pc:docMk/>
              <pc:sldMasterMk cId="678584502" sldId="2147483697"/>
              <pc:sldLayoutMk cId="3057727429" sldId="2147483706"/>
              <ac:cxnSpMk id="23" creationId="{C38B0965-0E25-4C4F-8BEF-5E96B411513E}"/>
            </ac:cxnSpMkLst>
          </pc:cxnChg>
          <pc:cxnChg chg="del">
            <ac:chgData name="Valérie Voisin" userId="003e3794-86bc-442c-9b53-73a560ac4467" providerId="ADAL" clId="{E2101012-A967-4FB8-A5BC-40001438E16B}" dt="2025-06-03T12:12:01.080" v="25" actId="478"/>
            <ac:cxnSpMkLst>
              <pc:docMk/>
              <pc:sldMasterMk cId="678584502" sldId="2147483697"/>
              <pc:sldLayoutMk cId="3057727429" sldId="2147483706"/>
              <ac:cxnSpMk id="24" creationId="{A32D3C08-2B50-4107-9CD3-D82B8656B787}"/>
            </ac:cxnSpMkLst>
          </pc:cxnChg>
          <pc:cxnChg chg="mod">
            <ac:chgData name="Valérie Voisin" userId="003e3794-86bc-442c-9b53-73a560ac4467" providerId="ADAL" clId="{E2101012-A967-4FB8-A5BC-40001438E16B}" dt="2025-06-03T12:11:52.561" v="24" actId="1038"/>
            <ac:cxnSpMkLst>
              <pc:docMk/>
              <pc:sldMasterMk cId="678584502" sldId="2147483697"/>
              <pc:sldLayoutMk cId="3057727429" sldId="2147483706"/>
              <ac:cxnSpMk id="31" creationId="{F0E07D59-BC29-4D67-8C75-81207A9E5B3A}"/>
            </ac:cxnSpMkLst>
          </pc:cxnChg>
        </pc:sldLayoutChg>
      </pc:sldMasterChg>
      <pc:sldMasterChg chg="delSp modSp mod">
        <pc:chgData name="Valérie Voisin" userId="003e3794-86bc-442c-9b53-73a560ac4467" providerId="ADAL" clId="{E2101012-A967-4FB8-A5BC-40001438E16B}" dt="2025-06-03T12:12:52.781" v="47" actId="1037"/>
        <pc:sldMasterMkLst>
          <pc:docMk/>
          <pc:sldMasterMk cId="2025563854" sldId="2147483708"/>
        </pc:sldMasterMkLst>
        <pc:spChg chg="ord">
          <ac:chgData name="Valérie Voisin" userId="003e3794-86bc-442c-9b53-73a560ac4467" providerId="ADAL" clId="{E2101012-A967-4FB8-A5BC-40001438E16B}" dt="2025-06-03T12:12:44.758" v="36" actId="167"/>
          <ac:spMkLst>
            <pc:docMk/>
            <pc:sldMasterMk cId="2025563854" sldId="2147483708"/>
            <ac:spMk id="16" creationId="{2E3DAE4B-E4FD-80DF-8A7C-0CEC759CFC07}"/>
          </ac:spMkLst>
        </pc:spChg>
        <pc:picChg chg="mod">
          <ac:chgData name="Valérie Voisin" userId="003e3794-86bc-442c-9b53-73a560ac4467" providerId="ADAL" clId="{E2101012-A967-4FB8-A5BC-40001438E16B}" dt="2025-06-03T12:12:52.781" v="47" actId="1037"/>
          <ac:picMkLst>
            <pc:docMk/>
            <pc:sldMasterMk cId="2025563854" sldId="2147483708"/>
            <ac:picMk id="6" creationId="{B3D24750-3965-5D6A-B3F0-1E659DF6F695}"/>
          </ac:picMkLst>
        </pc:picChg>
        <pc:picChg chg="del">
          <ac:chgData name="Valérie Voisin" userId="003e3794-86bc-442c-9b53-73a560ac4467" providerId="ADAL" clId="{E2101012-A967-4FB8-A5BC-40001438E16B}" dt="2025-06-03T12:12:48.057" v="37" actId="478"/>
          <ac:picMkLst>
            <pc:docMk/>
            <pc:sldMasterMk cId="2025563854" sldId="2147483708"/>
            <ac:picMk id="15" creationId="{54D69898-C645-D114-8957-57EFEB123F21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notations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B9-43D7-8111-576A07D3F0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B9-43D7-8111-576A07D3F0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Investment Grade</c:v>
                </c:pt>
                <c:pt idx="1">
                  <c:v>High Yield</c:v>
                </c:pt>
              </c:strCache>
            </c:strRef>
          </c:cat>
          <c:val>
            <c:numRef>
              <c:f>Feuil1!$B$2:$B$3</c:f>
              <c:numCache>
                <c:formatCode>0.00</c:formatCode>
                <c:ptCount val="2"/>
                <c:pt idx="0">
                  <c:v>9.75</c:v>
                </c:pt>
                <c:pt idx="1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D-41B3-B800-13A397278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4E0-4B64-A532-2090EAC2D35F}"/>
              </c:ext>
            </c:extLst>
          </c:dPt>
          <c:dLbls>
            <c:dLbl>
              <c:idx val="2"/>
              <c:layout>
                <c:manualLayout>
                  <c:x val="0"/>
                  <c:y val="8.52064717823464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2"/>
                        </a:solidFill>
                      </a:rPr>
                      <a:t>S&amp;P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4E0-4B64-A532-2090EAC2D3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Importance de la relation</c:v>
                </c:pt>
                <c:pt idx="1">
                  <c:v>Responsable de la relation</c:v>
                </c:pt>
                <c:pt idx="2">
                  <c:v>Agences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0.625</c:v>
                </c:pt>
                <c:pt idx="1">
                  <c:v>0.65</c:v>
                </c:pt>
                <c:pt idx="2" formatCode="0.00%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4-44A9-B0C5-5ABAED1A36B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E0-4B64-A532-2090EAC2D35F}"/>
              </c:ext>
            </c:extLst>
          </c:dPt>
          <c:dLbls>
            <c:dLbl>
              <c:idx val="2"/>
              <c:layout>
                <c:manualLayout>
                  <c:x val="2.0128685664212023E-2"/>
                  <c:y val="8.52064717823464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2"/>
                        </a:solidFill>
                      </a:rPr>
                      <a:t>Moody’s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2652508907299"/>
                      <c:h val="3.755798769109236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4E0-4B64-A532-2090EAC2D3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Importance de la relation</c:v>
                </c:pt>
                <c:pt idx="1">
                  <c:v>Responsable de la relation</c:v>
                </c:pt>
                <c:pt idx="2">
                  <c:v>Agences</c:v>
                </c:pt>
              </c:strCache>
            </c:strRef>
          </c:cat>
          <c:val>
            <c:numRef>
              <c:f>Feuil1!$C$2:$C$4</c:f>
              <c:numCache>
                <c:formatCode>0.00%</c:formatCode>
                <c:ptCount val="3"/>
                <c:pt idx="0" formatCode="0%">
                  <c:v>0.375</c:v>
                </c:pt>
                <c:pt idx="1">
                  <c:v>0.15</c:v>
                </c:pt>
                <c:pt idx="2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D4-44A9-B0C5-5ABAED1A36B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E0-4B64-A532-2090EAC2D35F}"/>
              </c:ext>
            </c:extLst>
          </c:dPt>
          <c:dLbls>
            <c:dLbl>
              <c:idx val="2"/>
              <c:layout>
                <c:manualLayout>
                  <c:x val="0"/>
                  <c:y val="7.46467671316429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2"/>
                        </a:solidFill>
                      </a:rPr>
                      <a:t>Fitch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E0-4B64-A532-2090EAC2D3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Importance de la relation</c:v>
                </c:pt>
                <c:pt idx="1">
                  <c:v>Responsable de la relation</c:v>
                </c:pt>
                <c:pt idx="2">
                  <c:v>Agences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0.2</c:v>
                </c:pt>
                <c:pt idx="2" formatCode="0.0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D4-44A9-B0C5-5ABAED1A3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6168408"/>
        <c:axId val="966168080"/>
      </c:barChart>
      <c:catAx>
        <c:axId val="96616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6168080"/>
        <c:crosses val="autoZero"/>
        <c:auto val="1"/>
        <c:lblAlgn val="ctr"/>
        <c:lblOffset val="100"/>
        <c:noMultiLvlLbl val="0"/>
      </c:catAx>
      <c:valAx>
        <c:axId val="96616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616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09B52-56BA-4243-82BE-8B3861F31DE9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8D04A-C84C-4A0A-9A34-AE9A088532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84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61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D2DBC-557B-8F25-5F8C-0C7C9871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B98723-823B-8E15-CED9-ACFF1695A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ABD6C9F-CF5D-D462-376D-BF2D1B05B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0E68F0-C4F1-B8BB-8493-C894B8A3E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AE1E-F7DB-4AA6-B453-FC807AE5F8F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7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D5E04-B095-5687-423C-7A77EF3C4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D29B88C-F24B-A915-1371-4D8F6531A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0EEEBC-0AD0-E09F-1020-09274F522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94DB1B-814B-4CFE-9F0C-E5C2E3EF0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AE1E-F7DB-4AA6-B453-FC807AE5F8F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2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emf"/><Relationship Id="rId5" Type="http://schemas.openxmlformats.org/officeDocument/2006/relationships/hyperlink" Target="https://www.linkedin.com/company/2229309/" TargetMode="External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emf"/><Relationship Id="rId4" Type="http://schemas.openxmlformats.org/officeDocument/2006/relationships/hyperlink" Target="https://www.linkedin.com/company/2229309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zfSrl9b58oI3TpNQSwmFGA" TargetMode="External"/><Relationship Id="rId5" Type="http://schemas.openxmlformats.org/officeDocument/2006/relationships/image" Target="../media/image9.emf"/><Relationship Id="rId4" Type="http://schemas.openxmlformats.org/officeDocument/2006/relationships/hyperlink" Target="https://www.linkedin.com/company/2229309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(font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27332E1D-9D50-3D4D-A8DE-4DBA94CA8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09" y="575438"/>
            <a:ext cx="10678391" cy="8375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8637118-DA57-114A-935E-E4C4F5DF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05" y="864736"/>
            <a:ext cx="362987" cy="307143"/>
          </a:xfrm>
          <a:prstGeom prst="rect">
            <a:avLst/>
          </a:prstGeom>
        </p:spPr>
      </p:pic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29242EF8-9626-4F35-A0AF-0F70EF91E5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4C54FB-C569-4CA5-B873-A464635BF6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55F3684-031F-4917-9084-BC09F462203C}" type="datetime1">
              <a:rPr lang="fr-FR" smtClean="0"/>
              <a:t>03/06/2025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C401EE-5C26-47DA-8EFB-15B3F8129A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9285A-2815-4879-933A-1A82E705F4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8161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3DE141-E9D4-4971-A25F-6B9EC791257D}"/>
              </a:ext>
            </a:extLst>
          </p:cNvPr>
          <p:cNvSpPr>
            <a:spLocks noGrp="1"/>
          </p:cNvSpPr>
          <p:nvPr>
            <p:ph sz="quarter" idx="240" hasCustomPrompt="1"/>
          </p:nvPr>
        </p:nvSpPr>
        <p:spPr>
          <a:xfrm>
            <a:off x="3330098" y="1886779"/>
            <a:ext cx="2558304" cy="2657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F2E2F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2BD8EFB-EB17-4B7B-801F-C26450411F46}"/>
              </a:ext>
            </a:extLst>
          </p:cNvPr>
          <p:cNvSpPr>
            <a:spLocks noGrp="1"/>
          </p:cNvSpPr>
          <p:nvPr>
            <p:ph sz="quarter" idx="239" hasCustomPrompt="1"/>
          </p:nvPr>
        </p:nvSpPr>
        <p:spPr>
          <a:xfrm>
            <a:off x="412751" y="1886779"/>
            <a:ext cx="2558304" cy="2657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F2E2F"/>
                </a:solidFill>
              </a:defRPr>
            </a:lvl1pPr>
          </a:lstStyle>
          <a:p>
            <a:r>
              <a:rPr lang="fr-FR"/>
              <a:t>Photo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54FF12-FBF0-DE44-B89E-7C024CC01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C29CA5-390E-AA41-9CA2-E47F0EBB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4AC1592A-412A-1943-8616-33B748192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86A4F1C1-7690-4BD5-B791-EDE785DC1B7E}" type="datetime1">
              <a:rPr lang="fr-FR" smtClean="0"/>
              <a:t>03/06/2025</a:t>
            </a:fld>
            <a:endParaRPr lang="fr-FR"/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A0A1F93D-C749-4E09-A065-C0B307E1D7B5}"/>
              </a:ext>
            </a:extLst>
          </p:cNvPr>
          <p:cNvSpPr>
            <a:spLocks noGrp="1"/>
          </p:cNvSpPr>
          <p:nvPr>
            <p:ph sz="quarter" idx="241" hasCustomPrompt="1"/>
          </p:nvPr>
        </p:nvSpPr>
        <p:spPr>
          <a:xfrm>
            <a:off x="6270086" y="1886779"/>
            <a:ext cx="2558304" cy="2657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F2E2F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0C560ECC-641D-48FA-8628-EA8469A437B8}"/>
              </a:ext>
            </a:extLst>
          </p:cNvPr>
          <p:cNvSpPr>
            <a:spLocks noGrp="1"/>
          </p:cNvSpPr>
          <p:nvPr>
            <p:ph sz="quarter" idx="242" hasCustomPrompt="1"/>
          </p:nvPr>
        </p:nvSpPr>
        <p:spPr>
          <a:xfrm>
            <a:off x="9237573" y="1886779"/>
            <a:ext cx="2558304" cy="2657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F2E2F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28" name="Espace réservé pour une image  6">
            <a:extLst>
              <a:ext uri="{FF2B5EF4-FFF2-40B4-BE49-F238E27FC236}">
                <a16:creationId xmlns:a16="http://schemas.microsoft.com/office/drawing/2014/main" id="{73D498B7-B05B-40BE-B182-82D5F6A7B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23" name="Titre 5">
            <a:extLst>
              <a:ext uri="{FF2B5EF4-FFF2-40B4-BE49-F238E27FC236}">
                <a16:creationId xmlns:a16="http://schemas.microsoft.com/office/drawing/2014/main" id="{A74C3C8B-29A6-4862-A084-6B4EB5E35F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09" y="575438"/>
            <a:ext cx="10678391" cy="8375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463A88C9-ED42-4704-9C81-55EC4F46E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05" y="864736"/>
            <a:ext cx="362987" cy="307143"/>
          </a:xfrm>
          <a:prstGeom prst="rect">
            <a:avLst/>
          </a:prstGeom>
        </p:spPr>
      </p:pic>
      <p:sp>
        <p:nvSpPr>
          <p:cNvPr id="30" name="ENTREPRISE">
            <a:extLst>
              <a:ext uri="{FF2B5EF4-FFF2-40B4-BE49-F238E27FC236}">
                <a16:creationId xmlns:a16="http://schemas.microsoft.com/office/drawing/2014/main" id="{F6D800A9-DF01-4EA4-A4FE-DB862B514138}"/>
              </a:ext>
            </a:extLst>
          </p:cNvPr>
          <p:cNvSpPr txBox="1">
            <a:spLocks noGrp="1"/>
          </p:cNvSpPr>
          <p:nvPr>
            <p:ph type="body" sz="quarter" idx="129" hasCustomPrompt="1"/>
          </p:nvPr>
        </p:nvSpPr>
        <p:spPr>
          <a:xfrm>
            <a:off x="412751" y="5053151"/>
            <a:ext cx="2558304" cy="42344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914400">
              <a:buFontTx/>
              <a:buNone/>
              <a:defRPr sz="16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Fonction - Entreprise</a:t>
            </a:r>
            <a:endParaRPr/>
          </a:p>
        </p:txBody>
      </p:sp>
      <p:sp>
        <p:nvSpPr>
          <p:cNvPr id="31" name="Prénom NOM">
            <a:extLst>
              <a:ext uri="{FF2B5EF4-FFF2-40B4-BE49-F238E27FC236}">
                <a16:creationId xmlns:a16="http://schemas.microsoft.com/office/drawing/2014/main" id="{01DFE922-E0AA-44FE-8606-166FA831901C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412751" y="4627946"/>
            <a:ext cx="2558304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>
              <a:lnSpc>
                <a:spcPct val="100000"/>
              </a:lnSpc>
              <a:buFontTx/>
              <a:buNone/>
              <a:defRPr sz="18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Prénom NOM</a:t>
            </a:r>
            <a:endParaRPr/>
          </a:p>
        </p:txBody>
      </p:sp>
      <p:sp>
        <p:nvSpPr>
          <p:cNvPr id="32" name="ENTREPRISE">
            <a:extLst>
              <a:ext uri="{FF2B5EF4-FFF2-40B4-BE49-F238E27FC236}">
                <a16:creationId xmlns:a16="http://schemas.microsoft.com/office/drawing/2014/main" id="{A8DC96DF-EDCE-41D9-9075-351A4A22A00E}"/>
              </a:ext>
            </a:extLst>
          </p:cNvPr>
          <p:cNvSpPr txBox="1">
            <a:spLocks noGrp="1"/>
          </p:cNvSpPr>
          <p:nvPr>
            <p:ph type="body" sz="quarter" idx="243" hasCustomPrompt="1"/>
          </p:nvPr>
        </p:nvSpPr>
        <p:spPr>
          <a:xfrm>
            <a:off x="3330098" y="5053151"/>
            <a:ext cx="2558304" cy="42344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914400">
              <a:buFontTx/>
              <a:buNone/>
              <a:defRPr sz="16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Fonction - Entreprise</a:t>
            </a:r>
            <a:endParaRPr/>
          </a:p>
        </p:txBody>
      </p:sp>
      <p:sp>
        <p:nvSpPr>
          <p:cNvPr id="33" name="Prénom NOM">
            <a:extLst>
              <a:ext uri="{FF2B5EF4-FFF2-40B4-BE49-F238E27FC236}">
                <a16:creationId xmlns:a16="http://schemas.microsoft.com/office/drawing/2014/main" id="{8DCB9032-AA31-4C16-8A4E-18A8A32C2DBF}"/>
              </a:ext>
            </a:extLst>
          </p:cNvPr>
          <p:cNvSpPr txBox="1">
            <a:spLocks noGrp="1"/>
          </p:cNvSpPr>
          <p:nvPr>
            <p:ph type="body" sz="quarter" idx="244" hasCustomPrompt="1"/>
          </p:nvPr>
        </p:nvSpPr>
        <p:spPr>
          <a:xfrm>
            <a:off x="3330098" y="4627946"/>
            <a:ext cx="2558304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>
              <a:lnSpc>
                <a:spcPct val="100000"/>
              </a:lnSpc>
              <a:buFontTx/>
              <a:buNone/>
              <a:defRPr sz="18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Prénom NOM</a:t>
            </a:r>
            <a:endParaRPr/>
          </a:p>
        </p:txBody>
      </p:sp>
      <p:sp>
        <p:nvSpPr>
          <p:cNvPr id="34" name="ENTREPRISE">
            <a:extLst>
              <a:ext uri="{FF2B5EF4-FFF2-40B4-BE49-F238E27FC236}">
                <a16:creationId xmlns:a16="http://schemas.microsoft.com/office/drawing/2014/main" id="{F74F84B6-4096-46EE-8C6C-E582ADD03AAA}"/>
              </a:ext>
            </a:extLst>
          </p:cNvPr>
          <p:cNvSpPr txBox="1">
            <a:spLocks noGrp="1"/>
          </p:cNvSpPr>
          <p:nvPr>
            <p:ph type="body" sz="quarter" idx="245" hasCustomPrompt="1"/>
          </p:nvPr>
        </p:nvSpPr>
        <p:spPr>
          <a:xfrm>
            <a:off x="6270086" y="5055519"/>
            <a:ext cx="2558304" cy="42344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914400">
              <a:buFontTx/>
              <a:buNone/>
              <a:defRPr sz="16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Fonction - Entreprise</a:t>
            </a:r>
            <a:endParaRPr/>
          </a:p>
        </p:txBody>
      </p:sp>
      <p:sp>
        <p:nvSpPr>
          <p:cNvPr id="35" name="Prénom NOM">
            <a:extLst>
              <a:ext uri="{FF2B5EF4-FFF2-40B4-BE49-F238E27FC236}">
                <a16:creationId xmlns:a16="http://schemas.microsoft.com/office/drawing/2014/main" id="{7B9019A2-08FB-4179-841B-7C2857382EAA}"/>
              </a:ext>
            </a:extLst>
          </p:cNvPr>
          <p:cNvSpPr txBox="1">
            <a:spLocks noGrp="1"/>
          </p:cNvSpPr>
          <p:nvPr>
            <p:ph type="body" sz="quarter" idx="246" hasCustomPrompt="1"/>
          </p:nvPr>
        </p:nvSpPr>
        <p:spPr>
          <a:xfrm>
            <a:off x="6270086" y="4630314"/>
            <a:ext cx="2558304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>
              <a:lnSpc>
                <a:spcPct val="100000"/>
              </a:lnSpc>
              <a:buFontTx/>
              <a:buNone/>
              <a:defRPr sz="18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Prénom NOM</a:t>
            </a:r>
            <a:endParaRPr/>
          </a:p>
        </p:txBody>
      </p:sp>
      <p:sp>
        <p:nvSpPr>
          <p:cNvPr id="36" name="ENTREPRISE">
            <a:extLst>
              <a:ext uri="{FF2B5EF4-FFF2-40B4-BE49-F238E27FC236}">
                <a16:creationId xmlns:a16="http://schemas.microsoft.com/office/drawing/2014/main" id="{4BC4567D-21B8-4330-B60C-1A2D10EE6D0B}"/>
              </a:ext>
            </a:extLst>
          </p:cNvPr>
          <p:cNvSpPr txBox="1">
            <a:spLocks noGrp="1"/>
          </p:cNvSpPr>
          <p:nvPr>
            <p:ph type="body" sz="quarter" idx="247" hasCustomPrompt="1"/>
          </p:nvPr>
        </p:nvSpPr>
        <p:spPr>
          <a:xfrm>
            <a:off x="9237573" y="5055519"/>
            <a:ext cx="2558304" cy="42344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914400">
              <a:buFontTx/>
              <a:buNone/>
              <a:defRPr sz="16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Fonction - Entreprise</a:t>
            </a:r>
            <a:endParaRPr/>
          </a:p>
        </p:txBody>
      </p:sp>
      <p:sp>
        <p:nvSpPr>
          <p:cNvPr id="37" name="Prénom NOM">
            <a:extLst>
              <a:ext uri="{FF2B5EF4-FFF2-40B4-BE49-F238E27FC236}">
                <a16:creationId xmlns:a16="http://schemas.microsoft.com/office/drawing/2014/main" id="{8A5ADC81-DE3A-4A90-9D05-4EEC0496815C}"/>
              </a:ext>
            </a:extLst>
          </p:cNvPr>
          <p:cNvSpPr txBox="1">
            <a:spLocks noGrp="1"/>
          </p:cNvSpPr>
          <p:nvPr>
            <p:ph type="body" sz="quarter" idx="248" hasCustomPrompt="1"/>
          </p:nvPr>
        </p:nvSpPr>
        <p:spPr>
          <a:xfrm>
            <a:off x="9237573" y="4630314"/>
            <a:ext cx="2558304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>
              <a:lnSpc>
                <a:spcPct val="100000"/>
              </a:lnSpc>
              <a:buFontTx/>
              <a:buNone/>
              <a:defRPr sz="18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Prénom NOM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55274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até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89D2E4-83FF-E14B-BE87-0BE7D117098E}"/>
              </a:ext>
            </a:extLst>
          </p:cNvPr>
          <p:cNvSpPr/>
          <p:nvPr userDrawn="1"/>
        </p:nvSpPr>
        <p:spPr>
          <a:xfrm>
            <a:off x="6036734" y="3089989"/>
            <a:ext cx="6155267" cy="246221"/>
          </a:xfrm>
          <a:prstGeom prst="rect">
            <a:avLst/>
          </a:prstGeom>
          <a:solidFill>
            <a:srgbClr val="F5F5F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482D4F-053F-9545-956B-9856C9859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7BD116-0E0A-1545-AF6D-103BF54F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C5971DF-E49E-B844-BE28-35919A605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7959127D-6777-415F-A9CA-0F809748981E}" type="datetime1">
              <a:rPr lang="fr-FR" smtClean="0"/>
              <a:t>03/06/2025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B35CD3-79FF-6E4B-B94B-FA357159CE78}"/>
              </a:ext>
            </a:extLst>
          </p:cNvPr>
          <p:cNvSpPr/>
          <p:nvPr userDrawn="1"/>
        </p:nvSpPr>
        <p:spPr>
          <a:xfrm rot="1673112">
            <a:off x="6465171" y="3370590"/>
            <a:ext cx="5496306" cy="246221"/>
          </a:xfrm>
          <a:prstGeom prst="rect">
            <a:avLst/>
          </a:prstGeom>
          <a:noFill/>
          <a:ln w="12700" cap="flat">
            <a:solidFill>
              <a:srgbClr val="24ACC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A900A883-5007-4C8F-A2E0-21CE1E3AE3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4B84B2B-74E7-45A8-AA1F-3F5EA8CD2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2464" y="941140"/>
            <a:ext cx="3809048" cy="49757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200000"/>
              </a:lnSpc>
              <a:buNone/>
              <a:defRPr sz="2000" b="1">
                <a:solidFill>
                  <a:schemeClr val="tx1"/>
                </a:solidFill>
              </a:defRPr>
            </a:lvl1pPr>
          </a:lstStyle>
          <a:p>
            <a:endParaRPr lang="fr-FR"/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</p:txBody>
      </p:sp>
      <p:sp>
        <p:nvSpPr>
          <p:cNvPr id="23" name="Titre 5">
            <a:extLst>
              <a:ext uri="{FF2B5EF4-FFF2-40B4-BE49-F238E27FC236}">
                <a16:creationId xmlns:a16="http://schemas.microsoft.com/office/drawing/2014/main" id="{FF5D1145-6015-42A9-AB6D-7898CDB5A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18" y="651100"/>
            <a:ext cx="5055824" cy="613390"/>
          </a:xfrm>
          <a:prstGeom prst="rect">
            <a:avLst/>
          </a:prstGeom>
        </p:spPr>
        <p:txBody>
          <a:bodyPr anchor="t"/>
          <a:lstStyle/>
          <a:p>
            <a:r>
              <a:rPr lang="fr-FR"/>
              <a:t>Modifiez le titre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72B609FF-2068-4DAC-AB0B-F8F885CD4D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018" y="1385414"/>
            <a:ext cx="5055824" cy="45314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rgbClr val="2F2E2F"/>
                </a:solidFill>
              </a:defRPr>
            </a:lvl1pPr>
          </a:lstStyle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997B0E56-6337-4E5E-A168-0342A359E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037" y="792547"/>
            <a:ext cx="362987" cy="3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2689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A414D3-8009-474D-B3DC-4D3FF314B0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F06E49-83E9-1541-95CA-CCF8DFDA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06FAC07-6614-8440-AB0D-F1092C4E7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1E826701-6295-472E-95FA-3BCC03616825}" type="datetime1">
              <a:rPr lang="fr-FR" smtClean="0"/>
              <a:t>03/06/2025</a:t>
            </a:fld>
            <a:endParaRPr lang="fr-FR"/>
          </a:p>
        </p:txBody>
      </p:sp>
      <p:sp>
        <p:nvSpPr>
          <p:cNvPr id="12" name="Rectangle aux angles arrondis">
            <a:extLst>
              <a:ext uri="{FF2B5EF4-FFF2-40B4-BE49-F238E27FC236}">
                <a16:creationId xmlns:a16="http://schemas.microsoft.com/office/drawing/2014/main" id="{CAB456FD-53CB-C146-A5C7-CB9948E0F8CE}"/>
              </a:ext>
            </a:extLst>
          </p:cNvPr>
          <p:cNvSpPr/>
          <p:nvPr userDrawn="1"/>
        </p:nvSpPr>
        <p:spPr>
          <a:xfrm>
            <a:off x="359236" y="4988795"/>
            <a:ext cx="5330572" cy="1004469"/>
          </a:xfrm>
          <a:prstGeom prst="roundRect">
            <a:avLst>
              <a:gd name="adj" fmla="val 8789"/>
            </a:avLst>
          </a:prstGeom>
          <a:solidFill>
            <a:srgbClr val="F5F5F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3200" b="0" i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26E44F-3262-6046-B4F0-B7D8E654CBDD}"/>
              </a:ext>
            </a:extLst>
          </p:cNvPr>
          <p:cNvSpPr/>
          <p:nvPr userDrawn="1"/>
        </p:nvSpPr>
        <p:spPr>
          <a:xfrm>
            <a:off x="210727" y="5347826"/>
            <a:ext cx="349211" cy="246221"/>
          </a:xfrm>
          <a:prstGeom prst="rect">
            <a:avLst/>
          </a:prstGeom>
          <a:solidFill>
            <a:srgbClr val="FC99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89040B16-23D9-FB44-9783-F779A2C8A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345" y="5395301"/>
            <a:ext cx="196373" cy="166162"/>
          </a:xfrm>
          <a:prstGeom prst="rect">
            <a:avLst/>
          </a:prstGeom>
        </p:spPr>
      </p:pic>
      <p:sp>
        <p:nvSpPr>
          <p:cNvPr id="18" name="Titre 5">
            <a:extLst>
              <a:ext uri="{FF2B5EF4-FFF2-40B4-BE49-F238E27FC236}">
                <a16:creationId xmlns:a16="http://schemas.microsoft.com/office/drawing/2014/main" id="{846493AA-97A9-4545-9FA1-9355B6F8A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833" y="760621"/>
            <a:ext cx="4837899" cy="51367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70FA822-E50C-594C-AB46-52B9947FE7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072" y="1220354"/>
            <a:ext cx="4837916" cy="30456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rgbClr val="24ACC2"/>
                </a:solidFill>
              </a:defRPr>
            </a:lvl1pPr>
            <a:lvl2pPr>
              <a:defRPr sz="1500">
                <a:solidFill>
                  <a:srgbClr val="24ACC2"/>
                </a:solidFill>
              </a:defRPr>
            </a:lvl2pPr>
            <a:lvl3pPr>
              <a:defRPr sz="1500">
                <a:solidFill>
                  <a:srgbClr val="24ACC2"/>
                </a:solidFill>
              </a:defRPr>
            </a:lvl3pPr>
            <a:lvl4pPr>
              <a:defRPr sz="1500">
                <a:solidFill>
                  <a:srgbClr val="24ACC2"/>
                </a:solidFill>
              </a:defRPr>
            </a:lvl4pPr>
            <a:lvl5pPr>
              <a:defRPr sz="1500">
                <a:solidFill>
                  <a:srgbClr val="24ACC2"/>
                </a:solidFill>
              </a:defRPr>
            </a:lvl5pPr>
          </a:lstStyle>
          <a:p>
            <a:pPr lvl="0"/>
            <a:r>
              <a:rPr lang="fr-FR"/>
              <a:t>Modifiez le sous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5C24055F-9AA4-6440-B87D-2803D4CB0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072" y="1628202"/>
            <a:ext cx="4837659" cy="310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800">
                <a:solidFill>
                  <a:srgbClr val="2F2E2F"/>
                </a:solidFill>
              </a:defRPr>
            </a:lvl1pPr>
            <a:lvl2pPr marL="317500" indent="0" algn="l">
              <a:buFontTx/>
              <a:buNone/>
              <a:defRPr sz="1300">
                <a:solidFill>
                  <a:srgbClr val="626262"/>
                </a:solidFill>
              </a:defRPr>
            </a:lvl2pPr>
            <a:lvl3pPr marL="635000" indent="0" algn="l">
              <a:buFontTx/>
              <a:buNone/>
              <a:defRPr sz="1300">
                <a:solidFill>
                  <a:srgbClr val="626262"/>
                </a:solidFill>
              </a:defRPr>
            </a:lvl3pPr>
            <a:lvl4pPr marL="952500" indent="0" algn="l">
              <a:buFontTx/>
              <a:buNone/>
              <a:defRPr sz="1300">
                <a:solidFill>
                  <a:srgbClr val="626262"/>
                </a:solidFill>
              </a:defRPr>
            </a:lvl4pPr>
            <a:lvl5pPr marL="1270000" indent="0" algn="l">
              <a:buFontTx/>
              <a:buNone/>
              <a:defRPr sz="1300">
                <a:solidFill>
                  <a:srgbClr val="626262"/>
                </a:solidFill>
              </a:defRPr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0"/>
            <a:endParaRPr lang="fr-FR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5188937E-CB84-5947-97F7-92F8847DC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072" y="5140751"/>
            <a:ext cx="4733749" cy="6996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800">
                <a:solidFill>
                  <a:srgbClr val="2F2E2F"/>
                </a:solidFill>
              </a:defRPr>
            </a:lvl1pPr>
            <a:lvl2pPr marL="317500" indent="0" algn="l">
              <a:buFontTx/>
              <a:buNone/>
              <a:defRPr sz="1300">
                <a:solidFill>
                  <a:srgbClr val="626262"/>
                </a:solidFill>
              </a:defRPr>
            </a:lvl2pPr>
            <a:lvl3pPr marL="635000" indent="0" algn="l">
              <a:buFontTx/>
              <a:buNone/>
              <a:defRPr sz="1300">
                <a:solidFill>
                  <a:srgbClr val="626262"/>
                </a:solidFill>
              </a:defRPr>
            </a:lvl3pPr>
            <a:lvl4pPr marL="952500" indent="0" algn="l">
              <a:buFontTx/>
              <a:buNone/>
              <a:defRPr sz="1300">
                <a:solidFill>
                  <a:srgbClr val="626262"/>
                </a:solidFill>
              </a:defRPr>
            </a:lvl4pPr>
            <a:lvl5pPr marL="1270000" indent="0" algn="l">
              <a:buFontTx/>
              <a:buNone/>
              <a:defRPr sz="1300">
                <a:solidFill>
                  <a:srgbClr val="626262"/>
                </a:solidFill>
              </a:defRPr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0"/>
            <a:endParaRPr lang="fr-FR"/>
          </a:p>
        </p:txBody>
      </p:sp>
      <p:sp>
        <p:nvSpPr>
          <p:cNvPr id="17" name="Espace réservé du contenu 6">
            <a:extLst>
              <a:ext uri="{FF2B5EF4-FFF2-40B4-BE49-F238E27FC236}">
                <a16:creationId xmlns:a16="http://schemas.microsoft.com/office/drawing/2014/main" id="{707472F7-DBB0-4A2B-96CA-F9101759F64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80369" y="850900"/>
            <a:ext cx="6096000" cy="5138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F2E2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230A72FA-FEBE-453B-9070-2564DDA90C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F2567076-ACAA-4353-8BE5-5A5F634B98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037" y="876767"/>
            <a:ext cx="362987" cy="3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0089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9646E56-E2A0-4E53-B36B-F1A946C8B59C}"/>
              </a:ext>
            </a:extLst>
          </p:cNvPr>
          <p:cNvSpPr/>
          <p:nvPr userDrawn="1"/>
        </p:nvSpPr>
        <p:spPr>
          <a:xfrm>
            <a:off x="883034" y="401087"/>
            <a:ext cx="5791200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3" name="TextBox 11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879017" y="4874294"/>
            <a:ext cx="6557070" cy="640045"/>
          </a:xfrm>
          <a:prstGeom prst="rect">
            <a:avLst/>
          </a:prstGeom>
        </p:spPr>
        <p:txBody>
          <a:bodyPr wrap="square" lIns="91439" tIns="91439" rIns="91439" bIns="91439" anchor="ctr">
            <a:spAutoFit/>
          </a:bodyPr>
          <a:lstStyle>
            <a:lvl1pPr marL="0" indent="0">
              <a:buSzTx/>
              <a:buNone/>
              <a:defRPr sz="2200" b="1">
                <a:solidFill>
                  <a:srgbClr val="2F2E2F"/>
                </a:solidFill>
              </a:defRPr>
            </a:lvl1pPr>
          </a:lstStyle>
          <a:p>
            <a:r>
              <a:rPr lang="fr-FR"/>
              <a:t>Prénom NOM</a:t>
            </a:r>
            <a:endParaRPr/>
          </a:p>
        </p:txBody>
      </p:sp>
      <p:sp>
        <p:nvSpPr>
          <p:cNvPr id="1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6F87AD-AEAA-EE4A-9D1D-2C9CD8683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6317" cy="642067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924FD909-7306-824F-AAD3-DB825A0A3C3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D1CAE3B6-07E2-4307-AA22-C11F8BA62D10}" type="datetime1">
              <a:rPr lang="fr-FR" smtClean="0"/>
              <a:t>03/06/2025</a:t>
            </a:fld>
            <a:endParaRPr lang="fr-FR"/>
          </a:p>
        </p:txBody>
      </p:sp>
      <p:sp>
        <p:nvSpPr>
          <p:cNvPr id="11" name="Titre de la page">
            <a:extLst>
              <a:ext uri="{FF2B5EF4-FFF2-40B4-BE49-F238E27FC236}">
                <a16:creationId xmlns:a16="http://schemas.microsoft.com/office/drawing/2014/main" id="{FBA9FB23-27B2-7441-821A-56E368FD7CC7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3879016" y="1294819"/>
            <a:ext cx="6557071" cy="35548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Tx/>
              <a:buNone/>
              <a:defRPr sz="4500" b="1">
                <a:solidFill>
                  <a:srgbClr val="24ACC2"/>
                </a:solidFill>
              </a:defRPr>
            </a:lvl1pPr>
          </a:lstStyle>
          <a:p>
            <a:r>
              <a:rPr lang="en"/>
              <a:t>My personal ambition remains the same - to be creative, to be modern, to stay one step ahead, to enjoy life.</a:t>
            </a:r>
            <a:endParaRPr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8BE16C1-1F44-DC4B-BB3C-ED382C06CA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08" y="1017105"/>
            <a:ext cx="781326" cy="78132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E22006E-FB72-9C4F-8DA1-6935B79E95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3027" y="4211589"/>
            <a:ext cx="781326" cy="781326"/>
          </a:xfrm>
          <a:prstGeom prst="rect">
            <a:avLst/>
          </a:prstGeom>
        </p:spPr>
      </p:pic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C8499136-D70B-4675-886D-36B6102BF0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0076C792-960C-4A31-A5B0-AB8BE0B9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592" y="6511121"/>
            <a:ext cx="4446105" cy="240331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85932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ES - 0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A0C57D-A784-C14D-9782-004780585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DD25B4-F0D3-B84E-8777-9E600463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3A88728-8EBD-6B46-B960-B6F71B77A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1026D03E-F82A-41EE-80F7-30180A6D754E}" type="datetime1">
              <a:rPr lang="fr-FR" smtClean="0"/>
              <a:t>03/06/2025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2B90D9-C264-0147-ABEE-1D9D227D8D6A}"/>
              </a:ext>
            </a:extLst>
          </p:cNvPr>
          <p:cNvSpPr/>
          <p:nvPr userDrawn="1"/>
        </p:nvSpPr>
        <p:spPr>
          <a:xfrm>
            <a:off x="1027684" y="3626018"/>
            <a:ext cx="2900524" cy="246221"/>
          </a:xfrm>
          <a:prstGeom prst="rect">
            <a:avLst/>
          </a:prstGeom>
          <a:solidFill>
            <a:srgbClr val="2F2E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EC61EF-1B68-F846-B107-1F56BEF5C589}"/>
              </a:ext>
            </a:extLst>
          </p:cNvPr>
          <p:cNvSpPr/>
          <p:nvPr userDrawn="1"/>
        </p:nvSpPr>
        <p:spPr>
          <a:xfrm>
            <a:off x="3969199" y="2280121"/>
            <a:ext cx="1430216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AC84DE-8683-DB40-AFBD-5A4ABB4A61BE}"/>
              </a:ext>
            </a:extLst>
          </p:cNvPr>
          <p:cNvSpPr/>
          <p:nvPr userDrawn="1"/>
        </p:nvSpPr>
        <p:spPr>
          <a:xfrm>
            <a:off x="3969199" y="3762152"/>
            <a:ext cx="1430216" cy="246221"/>
          </a:xfrm>
          <a:prstGeom prst="rect">
            <a:avLst/>
          </a:prstGeom>
          <a:solidFill>
            <a:srgbClr val="BCBBB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256227-0472-514C-90B9-AD76B1B53750}"/>
              </a:ext>
            </a:extLst>
          </p:cNvPr>
          <p:cNvSpPr/>
          <p:nvPr userDrawn="1"/>
        </p:nvSpPr>
        <p:spPr>
          <a:xfrm>
            <a:off x="5446734" y="3015275"/>
            <a:ext cx="2900524" cy="246221"/>
          </a:xfrm>
          <a:prstGeom prst="rect">
            <a:avLst/>
          </a:prstGeom>
          <a:solidFill>
            <a:srgbClr val="24ACC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A60F4F-403E-5549-AD29-601EC67C19AF}"/>
              </a:ext>
            </a:extLst>
          </p:cNvPr>
          <p:cNvSpPr/>
          <p:nvPr userDrawn="1"/>
        </p:nvSpPr>
        <p:spPr>
          <a:xfrm>
            <a:off x="3969199" y="5236162"/>
            <a:ext cx="2429136" cy="246221"/>
          </a:xfrm>
          <a:prstGeom prst="rect">
            <a:avLst/>
          </a:prstGeom>
          <a:solidFill>
            <a:srgbClr val="24ACC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48C955-4711-7043-9DC0-69CCA37D2208}"/>
              </a:ext>
            </a:extLst>
          </p:cNvPr>
          <p:cNvSpPr/>
          <p:nvPr userDrawn="1"/>
        </p:nvSpPr>
        <p:spPr>
          <a:xfrm>
            <a:off x="8388799" y="4477221"/>
            <a:ext cx="1430216" cy="246221"/>
          </a:xfrm>
          <a:prstGeom prst="rect">
            <a:avLst/>
          </a:prstGeom>
          <a:solidFill>
            <a:srgbClr val="FC99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73A549A-5715-0B43-AED6-4C19481CA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1913" y="2892771"/>
            <a:ext cx="2355850" cy="8859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6600"/>
              </a:lnSpc>
              <a:buNone/>
              <a:defRPr sz="7500" b="1">
                <a:solidFill>
                  <a:srgbClr val="F5F5F5"/>
                </a:solidFill>
              </a:defRPr>
            </a:lvl1pPr>
          </a:lstStyle>
          <a:p>
            <a:r>
              <a:rPr lang="fr-FR"/>
              <a:t>000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C913D71-C015-1342-8D9D-BD50CAA7A3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1913" y="3778690"/>
            <a:ext cx="2355850" cy="7354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2450"/>
              </a:lnSpc>
              <a:buNone/>
              <a:defRPr sz="2500" b="1">
                <a:solidFill>
                  <a:srgbClr val="F5F5F5"/>
                </a:solidFill>
              </a:defRPr>
            </a:lvl1pPr>
          </a:lstStyle>
          <a:p>
            <a:r>
              <a:rPr lang="fr-FR"/>
              <a:t>Petite indication sur 1 ou 2 lignes</a:t>
            </a: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470290BE-9CAA-874A-9CA0-A4398FF8A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9667" y="2298867"/>
            <a:ext cx="2355850" cy="8859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6600"/>
              </a:lnSpc>
              <a:buNone/>
              <a:defRPr sz="7500" b="1">
                <a:solidFill>
                  <a:srgbClr val="F5F5F5"/>
                </a:solidFill>
              </a:defRPr>
            </a:lvl1pPr>
          </a:lstStyle>
          <a:p>
            <a:r>
              <a:rPr lang="fr-FR"/>
              <a:t>000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FEE81C21-E265-9047-B54F-02FBD03D1A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9667" y="3184787"/>
            <a:ext cx="2355850" cy="7354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2450"/>
              </a:lnSpc>
              <a:buNone/>
              <a:defRPr sz="2500" b="1">
                <a:solidFill>
                  <a:srgbClr val="F5F5F5"/>
                </a:solidFill>
              </a:defRPr>
            </a:lvl1pPr>
          </a:lstStyle>
          <a:p>
            <a:r>
              <a:rPr lang="fr-FR"/>
              <a:t>Petite indication sur 1 ou 2 lignes</a:t>
            </a:r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BA4793E7-7E63-974D-808D-9FBB6BDC92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0259" y="4893639"/>
            <a:ext cx="2355850" cy="57154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5000"/>
              </a:lnSpc>
              <a:buNone/>
              <a:defRPr sz="5000" b="1">
                <a:solidFill>
                  <a:srgbClr val="F5F5F5"/>
                </a:solidFill>
              </a:defRPr>
            </a:lvl1pPr>
          </a:lstStyle>
          <a:p>
            <a:r>
              <a:rPr lang="fr-FR"/>
              <a:t>000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9EC2E755-329E-404A-ADCE-68DBF8C51E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0259" y="5475925"/>
            <a:ext cx="2355850" cy="39695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350"/>
              </a:lnSpc>
              <a:buNone/>
              <a:defRPr sz="1500" b="1">
                <a:solidFill>
                  <a:srgbClr val="F5F5F5"/>
                </a:solidFill>
              </a:defRPr>
            </a:lvl1pPr>
          </a:lstStyle>
          <a:p>
            <a:r>
              <a:rPr lang="fr-FR"/>
              <a:t>Petite indication </a:t>
            </a:r>
            <a:br>
              <a:rPr lang="fr-FR"/>
            </a:br>
            <a:r>
              <a:rPr lang="fr-FR"/>
              <a:t>sur 1 ou 2 lignes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E4C363-C19D-294A-887E-C4CBBC5D41F8}"/>
              </a:ext>
            </a:extLst>
          </p:cNvPr>
          <p:cNvSpPr/>
          <p:nvPr userDrawn="1"/>
        </p:nvSpPr>
        <p:spPr>
          <a:xfrm>
            <a:off x="8402051" y="2999858"/>
            <a:ext cx="2429136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Espace réservé du texte 19">
            <a:extLst>
              <a:ext uri="{FF2B5EF4-FFF2-40B4-BE49-F238E27FC236}">
                <a16:creationId xmlns:a16="http://schemas.microsoft.com/office/drawing/2014/main" id="{59DA89A0-89ED-AA48-A58E-8ADE85F32C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3111" y="2657335"/>
            <a:ext cx="2355850" cy="57154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5000"/>
              </a:lnSpc>
              <a:buNone/>
              <a:defRPr sz="5000" b="1">
                <a:solidFill>
                  <a:srgbClr val="24ACC2"/>
                </a:solidFill>
              </a:defRPr>
            </a:lvl1pPr>
          </a:lstStyle>
          <a:p>
            <a:r>
              <a:rPr lang="fr-FR"/>
              <a:t>000</a:t>
            </a:r>
          </a:p>
        </p:txBody>
      </p:sp>
      <p:sp>
        <p:nvSpPr>
          <p:cNvPr id="29" name="Espace réservé du texte 19">
            <a:extLst>
              <a:ext uri="{FF2B5EF4-FFF2-40B4-BE49-F238E27FC236}">
                <a16:creationId xmlns:a16="http://schemas.microsoft.com/office/drawing/2014/main" id="{0904053B-4F31-D94B-988B-23506867E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43111" y="3239621"/>
            <a:ext cx="2355850" cy="39695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350"/>
              </a:lnSpc>
              <a:buNone/>
              <a:defRPr sz="1500" b="1">
                <a:solidFill>
                  <a:srgbClr val="626262"/>
                </a:solidFill>
              </a:defRPr>
            </a:lvl1pPr>
          </a:lstStyle>
          <a:p>
            <a:r>
              <a:rPr lang="fr-FR"/>
              <a:t>Petite indication </a:t>
            </a:r>
            <a:br>
              <a:rPr lang="fr-FR"/>
            </a:br>
            <a:r>
              <a:rPr lang="fr-FR"/>
              <a:t>sur 1 ou 2 lignes</a:t>
            </a:r>
          </a:p>
        </p:txBody>
      </p:sp>
      <p:sp>
        <p:nvSpPr>
          <p:cNvPr id="30" name="Espace réservé du texte 19">
            <a:extLst>
              <a:ext uri="{FF2B5EF4-FFF2-40B4-BE49-F238E27FC236}">
                <a16:creationId xmlns:a16="http://schemas.microsoft.com/office/drawing/2014/main" id="{76417EB1-D548-2941-8A6E-3C3A09F535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02051" y="4118387"/>
            <a:ext cx="1417811" cy="57154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5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000</a:t>
            </a:r>
          </a:p>
        </p:txBody>
      </p:sp>
      <p:sp>
        <p:nvSpPr>
          <p:cNvPr id="31" name="Espace réservé du texte 19">
            <a:extLst>
              <a:ext uri="{FF2B5EF4-FFF2-40B4-BE49-F238E27FC236}">
                <a16:creationId xmlns:a16="http://schemas.microsoft.com/office/drawing/2014/main" id="{23E79030-BFAF-374C-9E2B-24B356F5BB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2051" y="4700673"/>
            <a:ext cx="1417811" cy="39695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350"/>
              </a:lnSpc>
              <a:buNone/>
              <a:defRPr sz="1200" b="1">
                <a:solidFill>
                  <a:srgbClr val="F5F5F5"/>
                </a:solidFill>
              </a:defRPr>
            </a:lvl1pPr>
          </a:lstStyle>
          <a:p>
            <a:r>
              <a:rPr lang="fr-FR"/>
              <a:t>Petite indication </a:t>
            </a:r>
            <a:br>
              <a:rPr lang="fr-FR"/>
            </a:br>
            <a:r>
              <a:rPr lang="fr-FR"/>
              <a:t>sur 1 ou 2 lignes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F245E22A-195C-A44B-9A6A-61D98161DA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89077" y="1921839"/>
            <a:ext cx="1417811" cy="57154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5000"/>
              </a:lnSpc>
              <a:buNone/>
              <a:defRPr sz="4000" b="1">
                <a:solidFill>
                  <a:srgbClr val="24ACC2"/>
                </a:solidFill>
              </a:defRPr>
            </a:lvl1pPr>
          </a:lstStyle>
          <a:p>
            <a:r>
              <a:rPr lang="fr-FR"/>
              <a:t>000</a:t>
            </a:r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C2AA9A56-CEFF-3A49-B65C-4EC95CB76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89077" y="2504124"/>
            <a:ext cx="1417811" cy="39695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350"/>
              </a:lnSpc>
              <a:buNone/>
              <a:defRPr sz="1200" b="1">
                <a:solidFill>
                  <a:srgbClr val="2F2E2F"/>
                </a:solidFill>
              </a:defRPr>
            </a:lvl1pPr>
          </a:lstStyle>
          <a:p>
            <a:r>
              <a:rPr lang="fr-FR"/>
              <a:t>Petite indication </a:t>
            </a:r>
            <a:br>
              <a:rPr lang="fr-FR"/>
            </a:br>
            <a:r>
              <a:rPr lang="fr-FR"/>
              <a:t>sur 1 ou 2 lignes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04FD4381-E63E-E746-A16F-B4646DA021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9077" y="3412708"/>
            <a:ext cx="1417811" cy="57154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5000"/>
              </a:lnSpc>
              <a:buNone/>
              <a:defRPr sz="4000" b="1">
                <a:solidFill>
                  <a:srgbClr val="F5F5F5"/>
                </a:solidFill>
              </a:defRPr>
            </a:lvl1pPr>
          </a:lstStyle>
          <a:p>
            <a:r>
              <a:rPr lang="fr-FR"/>
              <a:t>000</a:t>
            </a:r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64DA365F-69EB-9E43-B5E2-281A52ADB6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89077" y="3994994"/>
            <a:ext cx="1417811" cy="39695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1350"/>
              </a:lnSpc>
              <a:buNone/>
              <a:defRPr sz="1200" b="1">
                <a:solidFill>
                  <a:srgbClr val="2F2E2F"/>
                </a:solidFill>
              </a:defRPr>
            </a:lvl1pPr>
          </a:lstStyle>
          <a:p>
            <a:r>
              <a:rPr lang="fr-FR"/>
              <a:t>Petite indication </a:t>
            </a:r>
            <a:br>
              <a:rPr lang="fr-FR"/>
            </a:br>
            <a:r>
              <a:rPr lang="fr-FR"/>
              <a:t>sur 1 ou 2 lignes</a:t>
            </a:r>
          </a:p>
        </p:txBody>
      </p:sp>
      <p:sp>
        <p:nvSpPr>
          <p:cNvPr id="37" name="Espace réservé pour une image  6">
            <a:extLst>
              <a:ext uri="{FF2B5EF4-FFF2-40B4-BE49-F238E27FC236}">
                <a16:creationId xmlns:a16="http://schemas.microsoft.com/office/drawing/2014/main" id="{0A5A34F2-1DF1-4903-BE4F-87E4DCDE45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36" name="Titre 5">
            <a:extLst>
              <a:ext uri="{FF2B5EF4-FFF2-40B4-BE49-F238E27FC236}">
                <a16:creationId xmlns:a16="http://schemas.microsoft.com/office/drawing/2014/main" id="{088389EA-6161-42ED-9147-15C0BD701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09" y="575438"/>
            <a:ext cx="10678391" cy="8375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pic>
        <p:nvPicPr>
          <p:cNvPr id="38" name="Graphique 37">
            <a:extLst>
              <a:ext uri="{FF2B5EF4-FFF2-40B4-BE49-F238E27FC236}">
                <a16:creationId xmlns:a16="http://schemas.microsoft.com/office/drawing/2014/main" id="{CE100985-922C-4DDB-BDF9-B34F1D28F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05" y="864736"/>
            <a:ext cx="362987" cy="3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635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5706FD-E306-DF46-B060-B19194E0AD57}"/>
              </a:ext>
            </a:extLst>
          </p:cNvPr>
          <p:cNvSpPr/>
          <p:nvPr userDrawn="1"/>
        </p:nvSpPr>
        <p:spPr>
          <a:xfrm>
            <a:off x="0" y="4093290"/>
            <a:ext cx="12192000" cy="246221"/>
          </a:xfrm>
          <a:prstGeom prst="rect">
            <a:avLst/>
          </a:prstGeom>
          <a:solidFill>
            <a:srgbClr val="2F2E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D78D0B-2916-BB45-BACF-660AA9F34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E354E4-5DB9-384C-A249-D8F6B4BB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Mackbook-Air11.png" descr="Mackbook-Air11.png">
            <a:extLst>
              <a:ext uri="{FF2B5EF4-FFF2-40B4-BE49-F238E27FC236}">
                <a16:creationId xmlns:a16="http://schemas.microsoft.com/office/drawing/2014/main" id="{6513405E-2589-5B47-822E-DABF54EE2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795" y="1689138"/>
            <a:ext cx="7616759" cy="4489238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000000">
                <a:alpha val="68774"/>
              </a:srgbClr>
            </a:outerShdw>
          </a:effectLst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824116B-6166-1547-A452-FC513EEA3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E616D55E-9E81-42B5-BA81-C5773401FCB2}" type="datetime1">
              <a:rPr lang="fr-FR" smtClean="0"/>
              <a:t>03/06/2025</a:t>
            </a:fld>
            <a:endParaRPr lang="fr-FR"/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47D85010-99A4-4E3D-B2AB-D9F563F102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67928" y="1998133"/>
            <a:ext cx="5571535" cy="3499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F2E2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8E05C3E3-70B6-4809-94B6-B3EC2FAAC4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A5D742BC-8948-401E-87F1-0B07F39FF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09" y="575438"/>
            <a:ext cx="10678391" cy="8375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4938B00-8826-4B48-A592-745EB4B37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005" y="864736"/>
            <a:ext cx="362987" cy="3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6351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5706FD-E306-DF46-B060-B19194E0AD57}"/>
              </a:ext>
            </a:extLst>
          </p:cNvPr>
          <p:cNvSpPr/>
          <p:nvPr userDrawn="1"/>
        </p:nvSpPr>
        <p:spPr>
          <a:xfrm>
            <a:off x="0" y="4093290"/>
            <a:ext cx="12192000" cy="246221"/>
          </a:xfrm>
          <a:prstGeom prst="rect">
            <a:avLst/>
          </a:prstGeom>
          <a:solidFill>
            <a:srgbClr val="2F2E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D78D0B-2916-BB45-BACF-660AA9F34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E354E4-5DB9-384C-A249-D8F6B4BB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Mackbook-Air11.png" descr="Mackbook-Air11.png">
            <a:extLst>
              <a:ext uri="{FF2B5EF4-FFF2-40B4-BE49-F238E27FC236}">
                <a16:creationId xmlns:a16="http://schemas.microsoft.com/office/drawing/2014/main" id="{6513405E-2589-5B47-822E-DABF54EE2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795" y="1689138"/>
            <a:ext cx="7616759" cy="4489238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000000">
                <a:alpha val="68774"/>
              </a:srgbClr>
            </a:outerShdw>
          </a:effectLst>
        </p:spPr>
      </p:pic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824116B-6166-1547-A452-FC513EEA3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D1F2C4BC-78A3-4A63-BF9D-017251A86B35}" type="datetime1">
              <a:rPr lang="fr-FR" smtClean="0"/>
              <a:t>03/06/2025</a:t>
            </a:fld>
            <a:endParaRPr lang="fr-FR"/>
          </a:p>
        </p:txBody>
      </p:sp>
      <p:sp>
        <p:nvSpPr>
          <p:cNvPr id="22" name="Espace réservé du contenu 6">
            <a:extLst>
              <a:ext uri="{FF2B5EF4-FFF2-40B4-BE49-F238E27FC236}">
                <a16:creationId xmlns:a16="http://schemas.microsoft.com/office/drawing/2014/main" id="{228C1B00-CA37-4EE6-8358-7584F1FD63C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67928" y="1998133"/>
            <a:ext cx="5571535" cy="3499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F2E2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1" name="Signalisation droite 20">
            <a:extLst>
              <a:ext uri="{FF2B5EF4-FFF2-40B4-BE49-F238E27FC236}">
                <a16:creationId xmlns:a16="http://schemas.microsoft.com/office/drawing/2014/main" id="{F1CEDCE2-B7F2-714B-A44C-39FCEB06A9A1}"/>
              </a:ext>
            </a:extLst>
          </p:cNvPr>
          <p:cNvSpPr/>
          <p:nvPr userDrawn="1"/>
        </p:nvSpPr>
        <p:spPr>
          <a:xfrm flipH="1">
            <a:off x="8482590" y="3117243"/>
            <a:ext cx="3423447" cy="246221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114300" dir="6960000" sx="101000" sy="101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6678C9C4-031E-C843-990E-90B829D41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54575" y="3027067"/>
            <a:ext cx="2895001" cy="43526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F2E2F"/>
                </a:solidFill>
              </a:defRPr>
            </a:lvl1pPr>
            <a:lvl2pPr marL="317500" indent="0">
              <a:buNone/>
              <a:defRPr sz="1200">
                <a:solidFill>
                  <a:srgbClr val="2F2E2F"/>
                </a:solidFill>
              </a:defRPr>
            </a:lvl2pPr>
            <a:lvl3pPr marL="635000" indent="0">
              <a:buNone/>
              <a:defRPr sz="1200">
                <a:solidFill>
                  <a:srgbClr val="2F2E2F"/>
                </a:solidFill>
              </a:defRPr>
            </a:lvl3pPr>
            <a:lvl4pPr marL="952500" indent="0">
              <a:buNone/>
              <a:defRPr sz="1200">
                <a:solidFill>
                  <a:srgbClr val="2F2E2F"/>
                </a:solidFill>
              </a:defRPr>
            </a:lvl4pPr>
            <a:lvl5pPr marL="1270000" indent="0">
              <a:buNone/>
              <a:defRPr sz="12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7" name="Signalisation droite 16">
            <a:extLst>
              <a:ext uri="{FF2B5EF4-FFF2-40B4-BE49-F238E27FC236}">
                <a16:creationId xmlns:a16="http://schemas.microsoft.com/office/drawing/2014/main" id="{D067EF09-17B6-BF46-94AD-9E1A6EC85D53}"/>
              </a:ext>
            </a:extLst>
          </p:cNvPr>
          <p:cNvSpPr/>
          <p:nvPr userDrawn="1"/>
        </p:nvSpPr>
        <p:spPr>
          <a:xfrm flipH="1">
            <a:off x="8482590" y="4538293"/>
            <a:ext cx="3423447" cy="246221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114300" dir="6960000" sx="101000" sy="101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9B2E29AA-8A14-534E-B73B-E3DFF81374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54575" y="4439307"/>
            <a:ext cx="2895001" cy="43526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F2E2F"/>
                </a:solidFill>
              </a:defRPr>
            </a:lvl1pPr>
            <a:lvl2pPr marL="317500" indent="0">
              <a:buNone/>
              <a:defRPr sz="1200">
                <a:solidFill>
                  <a:srgbClr val="2F2E2F"/>
                </a:solidFill>
              </a:defRPr>
            </a:lvl2pPr>
            <a:lvl3pPr marL="635000" indent="0">
              <a:buNone/>
              <a:defRPr sz="1200">
                <a:solidFill>
                  <a:srgbClr val="2F2E2F"/>
                </a:solidFill>
              </a:defRPr>
            </a:lvl3pPr>
            <a:lvl4pPr marL="952500" indent="0">
              <a:buNone/>
              <a:defRPr sz="1200">
                <a:solidFill>
                  <a:srgbClr val="2F2E2F"/>
                </a:solidFill>
              </a:defRPr>
            </a:lvl4pPr>
            <a:lvl5pPr marL="1270000" indent="0">
              <a:buNone/>
              <a:defRPr sz="12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3" name="Signalisation droite 12">
            <a:extLst>
              <a:ext uri="{FF2B5EF4-FFF2-40B4-BE49-F238E27FC236}">
                <a16:creationId xmlns:a16="http://schemas.microsoft.com/office/drawing/2014/main" id="{3C5B3E58-0612-C344-8376-20C9F32FE36F}"/>
              </a:ext>
            </a:extLst>
          </p:cNvPr>
          <p:cNvSpPr/>
          <p:nvPr userDrawn="1"/>
        </p:nvSpPr>
        <p:spPr>
          <a:xfrm>
            <a:off x="499867" y="2942131"/>
            <a:ext cx="3385264" cy="246221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279400" dir="2160000" sx="98000" sy="98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D8E68A9D-F917-9247-A0E5-D784C9CC6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212" y="2850908"/>
            <a:ext cx="2895001" cy="43526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F2E2F"/>
                </a:solidFill>
              </a:defRPr>
            </a:lvl1pPr>
            <a:lvl2pPr marL="317500" indent="0">
              <a:buNone/>
              <a:defRPr sz="1200">
                <a:solidFill>
                  <a:srgbClr val="2F2E2F"/>
                </a:solidFill>
              </a:defRPr>
            </a:lvl2pPr>
            <a:lvl3pPr marL="635000" indent="0">
              <a:buNone/>
              <a:defRPr sz="1200">
                <a:solidFill>
                  <a:srgbClr val="2F2E2F"/>
                </a:solidFill>
              </a:defRPr>
            </a:lvl3pPr>
            <a:lvl4pPr marL="952500" indent="0">
              <a:buNone/>
              <a:defRPr sz="1200">
                <a:solidFill>
                  <a:srgbClr val="2F2E2F"/>
                </a:solidFill>
              </a:defRPr>
            </a:lvl4pPr>
            <a:lvl5pPr marL="1270000" indent="0">
              <a:buNone/>
              <a:defRPr sz="12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Signalisation droite 14">
            <a:extLst>
              <a:ext uri="{FF2B5EF4-FFF2-40B4-BE49-F238E27FC236}">
                <a16:creationId xmlns:a16="http://schemas.microsoft.com/office/drawing/2014/main" id="{1F3C2F4E-2C31-3644-BE6C-42E76F1A1603}"/>
              </a:ext>
            </a:extLst>
          </p:cNvPr>
          <p:cNvSpPr/>
          <p:nvPr userDrawn="1"/>
        </p:nvSpPr>
        <p:spPr>
          <a:xfrm>
            <a:off x="499867" y="3875694"/>
            <a:ext cx="3385264" cy="246221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279400" dir="2160000" sx="98000" sy="98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BA18FDD9-79A5-5B4D-B149-A779937536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507" y="3774363"/>
            <a:ext cx="2895001" cy="43526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F2E2F"/>
                </a:solidFill>
              </a:defRPr>
            </a:lvl1pPr>
            <a:lvl2pPr marL="317500" indent="0">
              <a:buNone/>
              <a:defRPr sz="1200">
                <a:solidFill>
                  <a:srgbClr val="2F2E2F"/>
                </a:solidFill>
              </a:defRPr>
            </a:lvl2pPr>
            <a:lvl3pPr marL="635000" indent="0">
              <a:buNone/>
              <a:defRPr sz="1200">
                <a:solidFill>
                  <a:srgbClr val="2F2E2F"/>
                </a:solidFill>
              </a:defRPr>
            </a:lvl3pPr>
            <a:lvl4pPr marL="952500" indent="0">
              <a:buNone/>
              <a:defRPr sz="1200">
                <a:solidFill>
                  <a:srgbClr val="2F2E2F"/>
                </a:solidFill>
              </a:defRPr>
            </a:lvl4pPr>
            <a:lvl5pPr marL="1270000" indent="0">
              <a:buNone/>
              <a:defRPr sz="12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  <a:p>
            <a:pPr lvl="0"/>
            <a:endParaRPr lang="fr-FR"/>
          </a:p>
        </p:txBody>
      </p:sp>
      <p:sp>
        <p:nvSpPr>
          <p:cNvPr id="19" name="Signalisation droite 18">
            <a:extLst>
              <a:ext uri="{FF2B5EF4-FFF2-40B4-BE49-F238E27FC236}">
                <a16:creationId xmlns:a16="http://schemas.microsoft.com/office/drawing/2014/main" id="{C501EF27-BF2B-0A43-AAF4-C05FB495A20B}"/>
              </a:ext>
            </a:extLst>
          </p:cNvPr>
          <p:cNvSpPr/>
          <p:nvPr userDrawn="1"/>
        </p:nvSpPr>
        <p:spPr>
          <a:xfrm>
            <a:off x="499867" y="4796331"/>
            <a:ext cx="3385264" cy="246221"/>
          </a:xfrm>
          <a:prstGeom prst="homePlate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68300" dist="279400" dir="2160000" sx="98000" sy="98000" algn="tl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F2002D56-4079-3C41-9F6B-ADC4085374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8507" y="4688227"/>
            <a:ext cx="2895001" cy="43526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F2E2F"/>
                </a:solidFill>
              </a:defRPr>
            </a:lvl1pPr>
            <a:lvl2pPr marL="317500" indent="0">
              <a:buNone/>
              <a:defRPr sz="1200">
                <a:solidFill>
                  <a:srgbClr val="2F2E2F"/>
                </a:solidFill>
              </a:defRPr>
            </a:lvl2pPr>
            <a:lvl3pPr marL="635000" indent="0">
              <a:buNone/>
              <a:defRPr sz="1200">
                <a:solidFill>
                  <a:srgbClr val="2F2E2F"/>
                </a:solidFill>
              </a:defRPr>
            </a:lvl3pPr>
            <a:lvl4pPr marL="952500" indent="0">
              <a:buNone/>
              <a:defRPr sz="1200">
                <a:solidFill>
                  <a:srgbClr val="2F2E2F"/>
                </a:solidFill>
              </a:defRPr>
            </a:lvl4pPr>
            <a:lvl5pPr marL="1270000" indent="0">
              <a:buNone/>
              <a:defRPr sz="1200">
                <a:solidFill>
                  <a:srgbClr val="2F2E2F"/>
                </a:solidFill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069374DE-9417-49C4-AD4B-DD28353401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29" name="Titre 5">
            <a:extLst>
              <a:ext uri="{FF2B5EF4-FFF2-40B4-BE49-F238E27FC236}">
                <a16:creationId xmlns:a16="http://schemas.microsoft.com/office/drawing/2014/main" id="{5B80113C-21A2-430C-8E25-79B5DF1B3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09" y="575438"/>
            <a:ext cx="10678391" cy="8375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A260E802-D602-4297-8A6E-9A2C737279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005" y="864736"/>
            <a:ext cx="362987" cy="3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1348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BEB27-22C7-A6DB-4536-6F216E99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C2224-AA80-D1B2-8D12-66E2012E3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61" y="1028700"/>
            <a:ext cx="11818037" cy="51482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CC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685800" indent="-228600">
              <a:buClr>
                <a:srgbClr val="FF9A00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endParaRPr lang="fr-FR"/>
          </a:p>
        </p:txBody>
      </p:sp>
      <p:sp>
        <p:nvSpPr>
          <p:cNvPr id="7" name="Demi-cadre 6">
            <a:extLst>
              <a:ext uri="{FF2B5EF4-FFF2-40B4-BE49-F238E27FC236}">
                <a16:creationId xmlns:a16="http://schemas.microsoft.com/office/drawing/2014/main" id="{1BAAC3F0-311D-C6A7-1D0C-1DC544D2402A}"/>
              </a:ext>
            </a:extLst>
          </p:cNvPr>
          <p:cNvSpPr/>
          <p:nvPr userDrawn="1"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2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4D924-B862-E0D5-ABF7-7C462DB4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Demi-cadre 5">
            <a:extLst>
              <a:ext uri="{FF2B5EF4-FFF2-40B4-BE49-F238E27FC236}">
                <a16:creationId xmlns:a16="http://schemas.microsoft.com/office/drawing/2014/main" id="{67D79C33-F5CB-7D6A-AEE7-363A24FA24B6}"/>
              </a:ext>
            </a:extLst>
          </p:cNvPr>
          <p:cNvSpPr/>
          <p:nvPr userDrawn="1"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9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7D68B-48E2-D02A-9A14-85F36890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40251F-F22C-FDEB-1FEE-367F0F5C3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362" y="1041400"/>
            <a:ext cx="5874438" cy="51355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CC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685800" indent="-228600">
              <a:buClr>
                <a:srgbClr val="FF9A00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2D3A2D-A0AA-B896-8EAD-2115352DD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41400"/>
            <a:ext cx="5791199" cy="513556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CC4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685800" indent="-228600">
              <a:buClr>
                <a:srgbClr val="FF9A00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Demi-cadre 7">
            <a:extLst>
              <a:ext uri="{FF2B5EF4-FFF2-40B4-BE49-F238E27FC236}">
                <a16:creationId xmlns:a16="http://schemas.microsoft.com/office/drawing/2014/main" id="{B44D6D20-4D21-3FE3-C9CB-CEC71DE0691F}"/>
              </a:ext>
            </a:extLst>
          </p:cNvPr>
          <p:cNvSpPr/>
          <p:nvPr userDrawn="1"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0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+ TAB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482D4F-053F-9545-956B-9856C9859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7BD116-0E0A-1545-AF6D-103BF54F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C5971DF-E49E-B844-BE28-35919A605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FC94FF83-C557-4D84-8D2B-9FBACB24E323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27332E1D-9D50-3D4D-A8DE-4DBA94CA8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09" y="575438"/>
            <a:ext cx="10678391" cy="8375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8637118-DA57-114A-935E-E4C4F5DF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05" y="864736"/>
            <a:ext cx="362987" cy="307143"/>
          </a:xfrm>
          <a:prstGeom prst="rect">
            <a:avLst/>
          </a:prstGeom>
        </p:spPr>
      </p:pic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29242EF8-9626-4F35-A0AF-0F70EF91E5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053A39C-F4FA-4E59-8BF6-7D0B30637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409" y="1575533"/>
            <a:ext cx="10678391" cy="436806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  <a:tabLst/>
              <a:defRPr sz="2700" b="1">
                <a:solidFill>
                  <a:srgbClr val="2F2E2F"/>
                </a:solidFill>
              </a:defRPr>
            </a:lvl1pPr>
            <a:lvl2pPr marL="574675" indent="-257175">
              <a:lnSpc>
                <a:spcPct val="100000"/>
              </a:lnSpc>
              <a:spcBef>
                <a:spcPts val="300"/>
              </a:spcBef>
              <a:buClr>
                <a:srgbClr val="24ACC2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rgbClr val="2F2E2F"/>
                </a:solidFill>
              </a:defRPr>
            </a:lvl2pPr>
            <a:lvl3pPr marL="892175" indent="-257175">
              <a:lnSpc>
                <a:spcPct val="100000"/>
              </a:lnSpc>
              <a:spcBef>
                <a:spcPts val="300"/>
              </a:spcBef>
              <a:buClr>
                <a:srgbClr val="24ACC2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 marL="1181100" indent="-228600">
              <a:buFont typeface="+mj-lt"/>
              <a:buAutoNum type="alphaUcPeriod"/>
              <a:defRPr/>
            </a:lvl4pPr>
            <a:lvl5pPr marL="1498600" indent="-228600">
              <a:buFont typeface="+mj-lt"/>
              <a:buAutoNum type="alphaUcPeriod"/>
              <a:defRPr/>
            </a:lvl5pPr>
          </a:lstStyle>
          <a:p>
            <a:r>
              <a:rPr lang="fr-FR"/>
              <a:t>Texte</a:t>
            </a:r>
          </a:p>
          <a:p>
            <a:pPr lvl="1"/>
            <a:r>
              <a:rPr lang="fr-FR"/>
              <a:t>Sous texte</a:t>
            </a:r>
          </a:p>
          <a:p>
            <a:pPr lvl="2"/>
            <a:r>
              <a:rPr lang="fr-FR"/>
              <a:t>Sous sous texte</a:t>
            </a:r>
          </a:p>
          <a:p>
            <a:pPr lvl="2"/>
            <a:r>
              <a:rPr lang="fr-FR"/>
              <a:t>Sous sous texte</a:t>
            </a:r>
          </a:p>
          <a:p>
            <a:pPr lvl="2"/>
            <a:r>
              <a:rPr lang="fr-FR"/>
              <a:t>Sous sous 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954452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674926EE-87DB-76E3-5DBB-4AD8EBD980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379" y="4258729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Demi-cadre 2">
            <a:extLst>
              <a:ext uri="{FF2B5EF4-FFF2-40B4-BE49-F238E27FC236}">
                <a16:creationId xmlns:a16="http://schemas.microsoft.com/office/drawing/2014/main" id="{954CE98C-2BD3-EFC4-FC03-FA1B2A8FAA65}"/>
              </a:ext>
            </a:extLst>
          </p:cNvPr>
          <p:cNvSpPr/>
          <p:nvPr userDrawn="1"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70135-99C8-05F7-0EE7-1BBEDE5D17F2}"/>
              </a:ext>
            </a:extLst>
          </p:cNvPr>
          <p:cNvSpPr/>
          <p:nvPr userDrawn="1"/>
        </p:nvSpPr>
        <p:spPr>
          <a:xfrm>
            <a:off x="6988629" y="1453176"/>
            <a:ext cx="4147457" cy="3967910"/>
          </a:xfrm>
          <a:prstGeom prst="rect">
            <a:avLst/>
          </a:prstGeom>
          <a:solidFill>
            <a:srgbClr val="00ACC4"/>
          </a:solidFill>
          <a:ln>
            <a:solidFill>
              <a:srgbClr val="00AC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11B59-0B54-B99D-DEA4-0FBAD7F590FF}"/>
              </a:ext>
            </a:extLst>
          </p:cNvPr>
          <p:cNvSpPr/>
          <p:nvPr userDrawn="1"/>
        </p:nvSpPr>
        <p:spPr>
          <a:xfrm>
            <a:off x="7260772" y="1732362"/>
            <a:ext cx="4147457" cy="3967910"/>
          </a:xfrm>
          <a:prstGeom prst="rect">
            <a:avLst/>
          </a:prstGeom>
          <a:solidFill>
            <a:srgbClr val="B9E0EA"/>
          </a:solidFill>
          <a:ln>
            <a:solidFill>
              <a:srgbClr val="B9E0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D7AA7B-8FE7-5ABE-346C-D977D33300A2}"/>
              </a:ext>
            </a:extLst>
          </p:cNvPr>
          <p:cNvSpPr txBox="1"/>
          <p:nvPr userDrawn="1"/>
        </p:nvSpPr>
        <p:spPr>
          <a:xfrm>
            <a:off x="7451271" y="2043082"/>
            <a:ext cx="376645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AC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Rendez-vous sur la page de la commission : </a:t>
            </a: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space réservé pour une image  14">
            <a:extLst>
              <a:ext uri="{FF2B5EF4-FFF2-40B4-BE49-F238E27FC236}">
                <a16:creationId xmlns:a16="http://schemas.microsoft.com/office/drawing/2014/main" id="{595E0641-F3AD-ACC2-D06A-FBAF33CDD2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2852" y="3060376"/>
            <a:ext cx="2193647" cy="219364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EC5589B-8C3C-37B2-E843-3F395726A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379" y="1847733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483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674926EE-87DB-76E3-5DBB-4AD8EBD980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379" y="4258729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Demi-cadre 2">
            <a:extLst>
              <a:ext uri="{FF2B5EF4-FFF2-40B4-BE49-F238E27FC236}">
                <a16:creationId xmlns:a16="http://schemas.microsoft.com/office/drawing/2014/main" id="{954CE98C-2BD3-EFC4-FC03-FA1B2A8FAA65}"/>
              </a:ext>
            </a:extLst>
          </p:cNvPr>
          <p:cNvSpPr/>
          <p:nvPr userDrawn="1"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70135-99C8-05F7-0EE7-1BBEDE5D17F2}"/>
              </a:ext>
            </a:extLst>
          </p:cNvPr>
          <p:cNvSpPr/>
          <p:nvPr userDrawn="1"/>
        </p:nvSpPr>
        <p:spPr>
          <a:xfrm>
            <a:off x="6448926" y="1108156"/>
            <a:ext cx="4954552" cy="1844623"/>
          </a:xfrm>
          <a:prstGeom prst="rect">
            <a:avLst/>
          </a:prstGeom>
          <a:solidFill>
            <a:srgbClr val="00ACC4"/>
          </a:solidFill>
          <a:ln>
            <a:solidFill>
              <a:srgbClr val="00AC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11B59-0B54-B99D-DEA4-0FBAD7F590FF}"/>
              </a:ext>
            </a:extLst>
          </p:cNvPr>
          <p:cNvSpPr/>
          <p:nvPr userDrawn="1"/>
        </p:nvSpPr>
        <p:spPr>
          <a:xfrm>
            <a:off x="6618801" y="1252834"/>
            <a:ext cx="4954552" cy="1875148"/>
          </a:xfrm>
          <a:prstGeom prst="rect">
            <a:avLst/>
          </a:prstGeom>
          <a:solidFill>
            <a:srgbClr val="B9E0EA"/>
          </a:solidFill>
          <a:ln>
            <a:solidFill>
              <a:srgbClr val="B9E0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D7AA7B-8FE7-5ABE-346C-D977D33300A2}"/>
              </a:ext>
            </a:extLst>
          </p:cNvPr>
          <p:cNvSpPr txBox="1"/>
          <p:nvPr userDrawn="1"/>
        </p:nvSpPr>
        <p:spPr>
          <a:xfrm>
            <a:off x="6768443" y="1381312"/>
            <a:ext cx="3048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00AC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Rendez-vous sur la page de la commission : </a:t>
            </a:r>
            <a:endParaRPr kumimoji="0" lang="fr-FR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space réservé pour une image  14">
            <a:extLst>
              <a:ext uri="{FF2B5EF4-FFF2-40B4-BE49-F238E27FC236}">
                <a16:creationId xmlns:a16="http://schemas.microsoft.com/office/drawing/2014/main" id="{595E0641-F3AD-ACC2-D06A-FBAF33CDD2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95360" y="1965030"/>
            <a:ext cx="1762521" cy="183232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EC5589B-8C3C-37B2-E843-3F395726A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379" y="1847733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030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CB2F2-916A-E66C-BDEE-247B6FEC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20591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674926EE-87DB-76E3-5DBB-4AD8EBD980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379" y="4258729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Demi-cadre 2">
            <a:extLst>
              <a:ext uri="{FF2B5EF4-FFF2-40B4-BE49-F238E27FC236}">
                <a16:creationId xmlns:a16="http://schemas.microsoft.com/office/drawing/2014/main" id="{954CE98C-2BD3-EFC4-FC03-FA1B2A8FAA65}"/>
              </a:ext>
            </a:extLst>
          </p:cNvPr>
          <p:cNvSpPr/>
          <p:nvPr userDrawn="1"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70135-99C8-05F7-0EE7-1BBEDE5D17F2}"/>
              </a:ext>
            </a:extLst>
          </p:cNvPr>
          <p:cNvSpPr/>
          <p:nvPr userDrawn="1"/>
        </p:nvSpPr>
        <p:spPr>
          <a:xfrm>
            <a:off x="6448926" y="1108156"/>
            <a:ext cx="4954552" cy="2356250"/>
          </a:xfrm>
          <a:prstGeom prst="rect">
            <a:avLst/>
          </a:prstGeom>
          <a:solidFill>
            <a:srgbClr val="00ACC4"/>
          </a:solidFill>
          <a:ln>
            <a:solidFill>
              <a:srgbClr val="00AC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11B59-0B54-B99D-DEA4-0FBAD7F590FF}"/>
              </a:ext>
            </a:extLst>
          </p:cNvPr>
          <p:cNvSpPr/>
          <p:nvPr userDrawn="1"/>
        </p:nvSpPr>
        <p:spPr>
          <a:xfrm>
            <a:off x="6618801" y="1252833"/>
            <a:ext cx="4954552" cy="2395241"/>
          </a:xfrm>
          <a:prstGeom prst="rect">
            <a:avLst/>
          </a:prstGeom>
          <a:solidFill>
            <a:srgbClr val="B9E0EA"/>
          </a:solidFill>
          <a:ln>
            <a:solidFill>
              <a:srgbClr val="B9E0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D7AA7B-8FE7-5ABE-346C-D977D33300A2}"/>
              </a:ext>
            </a:extLst>
          </p:cNvPr>
          <p:cNvSpPr txBox="1"/>
          <p:nvPr userDrawn="1"/>
        </p:nvSpPr>
        <p:spPr>
          <a:xfrm>
            <a:off x="6768443" y="1381312"/>
            <a:ext cx="22612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00AC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Rendez-vous sur la page de la commission : </a:t>
            </a:r>
            <a:endParaRPr kumimoji="0" lang="fr-FR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space réservé pour une image  14">
            <a:extLst>
              <a:ext uri="{FF2B5EF4-FFF2-40B4-BE49-F238E27FC236}">
                <a16:creationId xmlns:a16="http://schemas.microsoft.com/office/drawing/2014/main" id="{595E0641-F3AD-ACC2-D06A-FBAF33CDD2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95360" y="1965030"/>
            <a:ext cx="1762521" cy="183232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EC5589B-8C3C-37B2-E843-3F395726A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379" y="1847733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65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85B6806-F05D-4A8D-B6E6-031F18E8D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412" y="1918128"/>
            <a:ext cx="3626588" cy="11176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EB482D0-9D8B-4612-ABEB-BA54B0F162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3" y="4200875"/>
            <a:ext cx="5245100" cy="11811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AB952C-6FA3-4431-94A2-59D5212968D6}"/>
              </a:ext>
            </a:extLst>
          </p:cNvPr>
          <p:cNvSpPr/>
          <p:nvPr userDrawn="1"/>
        </p:nvSpPr>
        <p:spPr>
          <a:xfrm>
            <a:off x="-12733" y="2980476"/>
            <a:ext cx="12204733" cy="1235470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97C4F7-B778-4693-9BDB-36A48BA870BC}"/>
              </a:ext>
            </a:extLst>
          </p:cNvPr>
          <p:cNvSpPr/>
          <p:nvPr userDrawn="1"/>
        </p:nvSpPr>
        <p:spPr>
          <a:xfrm>
            <a:off x="3703" y="6304990"/>
            <a:ext cx="12192000" cy="566262"/>
          </a:xfrm>
          <a:prstGeom prst="rect">
            <a:avLst/>
          </a:prstGeom>
          <a:solidFill>
            <a:srgbClr val="2F2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83231B2-F4CD-4AC3-8A63-8111327E98DC}"/>
              </a:ext>
            </a:extLst>
          </p:cNvPr>
          <p:cNvSpPr txBox="1"/>
          <p:nvPr userDrawn="1"/>
        </p:nvSpPr>
        <p:spPr>
          <a:xfrm>
            <a:off x="326675" y="6432420"/>
            <a:ext cx="7939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1400" b="0" i="0" dirty="0">
                <a:solidFill>
                  <a:srgbClr val="F5F5F5"/>
                </a:solidFill>
              </a:rPr>
              <a:t>www.afte.com   46 rue d’Amsterdam - 75009 Paris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3778CB4-0F1D-4CF9-B310-C944DCAC985D}"/>
              </a:ext>
            </a:extLst>
          </p:cNvPr>
          <p:cNvCxnSpPr>
            <a:cxnSpLocks/>
          </p:cNvCxnSpPr>
          <p:nvPr userDrawn="1"/>
        </p:nvCxnSpPr>
        <p:spPr>
          <a:xfrm>
            <a:off x="1540980" y="6437337"/>
            <a:ext cx="0" cy="252321"/>
          </a:xfrm>
          <a:prstGeom prst="line">
            <a:avLst/>
          </a:prstGeom>
          <a:ln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de la page">
            <a:extLst>
              <a:ext uri="{FF2B5EF4-FFF2-40B4-BE49-F238E27FC236}">
                <a16:creationId xmlns:a16="http://schemas.microsoft.com/office/drawing/2014/main" id="{B26AADAC-B807-4867-B566-749C0615979D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62770" y="3109532"/>
            <a:ext cx="1123051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Thème de la réunion du jour</a:t>
            </a:r>
          </a:p>
        </p:txBody>
      </p:sp>
      <p:sp>
        <p:nvSpPr>
          <p:cNvPr id="38" name="Titre de la page">
            <a:extLst>
              <a:ext uri="{FF2B5EF4-FFF2-40B4-BE49-F238E27FC236}">
                <a16:creationId xmlns:a16="http://schemas.microsoft.com/office/drawing/2014/main" id="{BF1C5C2F-3728-4D73-BEE4-23516FE80F48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62770" y="3692572"/>
            <a:ext cx="11230516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Nom de l’intervenant</a:t>
            </a:r>
            <a:endParaRPr dirty="0"/>
          </a:p>
        </p:txBody>
      </p:sp>
      <p:pic>
        <p:nvPicPr>
          <p:cNvPr id="2" name="Image 1">
            <a:hlinkClick r:id="rId5"/>
            <a:extLst>
              <a:ext uri="{FF2B5EF4-FFF2-40B4-BE49-F238E27FC236}">
                <a16:creationId xmlns:a16="http://schemas.microsoft.com/office/drawing/2014/main" id="{3D2EDCAF-16E7-7B9A-035F-2525E80CAD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000" y="6390630"/>
            <a:ext cx="234950" cy="2222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FB617D4-23FB-4602-C9AF-ADF1F3706E58}"/>
              </a:ext>
            </a:extLst>
          </p:cNvPr>
          <p:cNvSpPr txBox="1"/>
          <p:nvPr userDrawn="1"/>
        </p:nvSpPr>
        <p:spPr>
          <a:xfrm>
            <a:off x="11452264" y="6637991"/>
            <a:ext cx="503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b="0" i="0" u="none" dirty="0">
                <a:solidFill>
                  <a:schemeClr val="bg1"/>
                </a:solidFill>
              </a:rPr>
              <a:t>AFTE</a:t>
            </a:r>
            <a:endParaRPr lang="fr-FR" sz="1000" b="0" i="0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58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43F8574-8F9B-3740-AACE-29C53EE9ED29}"/>
              </a:ext>
            </a:extLst>
          </p:cNvPr>
          <p:cNvSpPr/>
          <p:nvPr userDrawn="1"/>
        </p:nvSpPr>
        <p:spPr>
          <a:xfrm>
            <a:off x="-21698" y="1140619"/>
            <a:ext cx="12213698" cy="5717382"/>
          </a:xfrm>
          <a:prstGeom prst="rect">
            <a:avLst/>
          </a:prstGeom>
          <a:solidFill>
            <a:srgbClr val="24A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2237A2-322D-4640-B672-3A305589E5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r="12677" b="17556"/>
          <a:stretch/>
        </p:blipFill>
        <p:spPr>
          <a:xfrm>
            <a:off x="532757" y="1636974"/>
            <a:ext cx="1646938" cy="17689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C64153-4AE0-4C96-9550-C87399AC4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r="13863" b="13995"/>
          <a:stretch/>
        </p:blipFill>
        <p:spPr>
          <a:xfrm>
            <a:off x="3732872" y="1834899"/>
            <a:ext cx="1445471" cy="15710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CD5C9B-9742-4161-9FF5-D755874C0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11226" r="15446" b="23491"/>
          <a:stretch/>
        </p:blipFill>
        <p:spPr>
          <a:xfrm>
            <a:off x="6850467" y="2102049"/>
            <a:ext cx="1446124" cy="13038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260084B-8AA3-4275-A712-CFF729363B5B}"/>
              </a:ext>
            </a:extLst>
          </p:cNvPr>
          <p:cNvSpPr txBox="1"/>
          <p:nvPr userDrawn="1"/>
        </p:nvSpPr>
        <p:spPr>
          <a:xfrm>
            <a:off x="619881" y="3961260"/>
            <a:ext cx="1472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i="0" dirty="0">
                <a:solidFill>
                  <a:schemeClr val="tx1"/>
                </a:solidFill>
                <a:latin typeface="+mj-lt"/>
              </a:rPr>
              <a:t>Veillez à couper votre micro lors de l’intervention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8B5D1F-969B-4958-A22B-DFA7207BBE34}"/>
              </a:ext>
            </a:extLst>
          </p:cNvPr>
          <p:cNvSpPr txBox="1"/>
          <p:nvPr userDrawn="1"/>
        </p:nvSpPr>
        <p:spPr>
          <a:xfrm>
            <a:off x="3156630" y="3953192"/>
            <a:ext cx="2288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0" dirty="0">
                <a:solidFill>
                  <a:schemeClr val="tx1"/>
                </a:solidFill>
                <a:latin typeface="+mj-lt"/>
              </a:rPr>
              <a:t>Signalez que vous souhaitez intervenir en levant la main. N’oubliez pas de réactiver votre micro pour prendre la parole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4D499E-73DC-45E1-9002-E157BA60EA89}"/>
              </a:ext>
            </a:extLst>
          </p:cNvPr>
          <p:cNvSpPr txBox="1"/>
          <p:nvPr userDrawn="1"/>
        </p:nvSpPr>
        <p:spPr>
          <a:xfrm>
            <a:off x="6583790" y="3953192"/>
            <a:ext cx="2070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i="0" dirty="0">
                <a:solidFill>
                  <a:schemeClr val="tx1"/>
                </a:solidFill>
                <a:latin typeface="+mj-lt"/>
              </a:rPr>
              <a:t>Vous pouvez à tout moment réagir et poser vos questions dans le fil de conversation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B17883-24D4-4EE5-BDEE-21F8D137787D}"/>
              </a:ext>
            </a:extLst>
          </p:cNvPr>
          <p:cNvSpPr txBox="1"/>
          <p:nvPr userDrawn="1"/>
        </p:nvSpPr>
        <p:spPr>
          <a:xfrm>
            <a:off x="9793140" y="3999309"/>
            <a:ext cx="1951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Cette conférence est enregistrée, retrouvez tout le contenu d’ici quelques jours sur www.afte.com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268918-F533-468F-8F21-D6F84ECB09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16" y="1968474"/>
            <a:ext cx="1600324" cy="13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9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3EB482D0-9D8B-4612-ABEB-BA54B0F16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3" y="4200875"/>
            <a:ext cx="5245100" cy="118110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85B6806-F05D-4A8D-B6E6-031F18E8D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412" y="1340612"/>
            <a:ext cx="3626588" cy="11176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AB952C-6FA3-4431-94A2-59D5212968D6}"/>
              </a:ext>
            </a:extLst>
          </p:cNvPr>
          <p:cNvSpPr/>
          <p:nvPr userDrawn="1"/>
        </p:nvSpPr>
        <p:spPr>
          <a:xfrm>
            <a:off x="-12733" y="2402960"/>
            <a:ext cx="12204733" cy="1799309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7" name="Titre de la page">
            <a:extLst>
              <a:ext uri="{FF2B5EF4-FFF2-40B4-BE49-F238E27FC236}">
                <a16:creationId xmlns:a16="http://schemas.microsoft.com/office/drawing/2014/main" id="{B26AADAC-B807-4867-B566-749C0615979D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34194" y="2872846"/>
            <a:ext cx="11781606" cy="11880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defTabSz="412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À rédiger</a:t>
            </a:r>
          </a:p>
        </p:txBody>
      </p:sp>
      <p:sp>
        <p:nvSpPr>
          <p:cNvPr id="17" name="Google Shape;111;p16">
            <a:extLst>
              <a:ext uri="{FF2B5EF4-FFF2-40B4-BE49-F238E27FC236}">
                <a16:creationId xmlns:a16="http://schemas.microsoft.com/office/drawing/2014/main" id="{A1966265-3695-4DCE-BAD9-16F56F9F8632}"/>
              </a:ext>
            </a:extLst>
          </p:cNvPr>
          <p:cNvSpPr txBox="1"/>
          <p:nvPr userDrawn="1"/>
        </p:nvSpPr>
        <p:spPr>
          <a:xfrm>
            <a:off x="326675" y="2342350"/>
            <a:ext cx="1606901" cy="44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fr-FR" sz="3000" b="1" i="0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Synopsis</a:t>
            </a:r>
            <a:endParaRPr sz="3000" b="1" i="0" u="none" strike="noStrike" cap="none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44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1A2C69C-0BB1-A245-A5D5-8BFA971EC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140619"/>
            <a:ext cx="5266945" cy="571738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7A388-E0E9-B146-AB54-B1C1137162D1}"/>
              </a:ext>
            </a:extLst>
          </p:cNvPr>
          <p:cNvSpPr/>
          <p:nvPr userDrawn="1"/>
        </p:nvSpPr>
        <p:spPr>
          <a:xfrm>
            <a:off x="5266945" y="1140618"/>
            <a:ext cx="6925056" cy="1606321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7D91B-77C1-B24E-9B46-63A377025F94}"/>
              </a:ext>
            </a:extLst>
          </p:cNvPr>
          <p:cNvSpPr/>
          <p:nvPr userDrawn="1"/>
        </p:nvSpPr>
        <p:spPr>
          <a:xfrm>
            <a:off x="5266944" y="2697480"/>
            <a:ext cx="6925056" cy="4160521"/>
          </a:xfrm>
          <a:prstGeom prst="rect">
            <a:avLst/>
          </a:prstGeom>
          <a:solidFill>
            <a:srgbClr val="24A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5" name="Titre de la page">
            <a:extLst>
              <a:ext uri="{FF2B5EF4-FFF2-40B4-BE49-F238E27FC236}">
                <a16:creationId xmlns:a16="http://schemas.microsoft.com/office/drawing/2014/main" id="{1ABFD102-B51D-E449-A37A-AD6AEE3B667D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573585" y="3079812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26" name="Titre de la page">
            <a:extLst>
              <a:ext uri="{FF2B5EF4-FFF2-40B4-BE49-F238E27FC236}">
                <a16:creationId xmlns:a16="http://schemas.microsoft.com/office/drawing/2014/main" id="{A7F01328-D992-E247-993D-0E151B9A53CD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5573585" y="3439383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" dirty="0"/>
              <a:t>Société</a:t>
            </a:r>
            <a:endParaRPr dirty="0"/>
          </a:p>
        </p:txBody>
      </p:sp>
      <p:sp>
        <p:nvSpPr>
          <p:cNvPr id="29" name="Titre de la page">
            <a:extLst>
              <a:ext uri="{FF2B5EF4-FFF2-40B4-BE49-F238E27FC236}">
                <a16:creationId xmlns:a16="http://schemas.microsoft.com/office/drawing/2014/main" id="{80D7B042-CD26-BA4D-A6FB-94CD7379D254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573585" y="3931459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0" name="Titre de la page">
            <a:extLst>
              <a:ext uri="{FF2B5EF4-FFF2-40B4-BE49-F238E27FC236}">
                <a16:creationId xmlns:a16="http://schemas.microsoft.com/office/drawing/2014/main" id="{11336172-797D-0C49-8E47-1AABF0894D82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5573585" y="4291030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1" name="Titre de la page">
            <a:extLst>
              <a:ext uri="{FF2B5EF4-FFF2-40B4-BE49-F238E27FC236}">
                <a16:creationId xmlns:a16="http://schemas.microsoft.com/office/drawing/2014/main" id="{03057BB5-30A8-EC4F-B101-5FFCDF0E79BF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5573585" y="4954338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2" name="Titre de la page">
            <a:extLst>
              <a:ext uri="{FF2B5EF4-FFF2-40B4-BE49-F238E27FC236}">
                <a16:creationId xmlns:a16="http://schemas.microsoft.com/office/drawing/2014/main" id="{56587719-7466-AE46-85FC-98F103F2C1C3}"/>
              </a:ext>
            </a:extLst>
          </p:cNvPr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5573585" y="5313909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3" name="Titre de la page">
            <a:extLst>
              <a:ext uri="{FF2B5EF4-FFF2-40B4-BE49-F238E27FC236}">
                <a16:creationId xmlns:a16="http://schemas.microsoft.com/office/drawing/2014/main" id="{7ED862C3-7566-C345-A918-1B3A5758255F}"/>
              </a:ext>
            </a:extLst>
          </p:cNvPr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5573585" y="5805985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4" name="Titre de la page">
            <a:extLst>
              <a:ext uri="{FF2B5EF4-FFF2-40B4-BE49-F238E27FC236}">
                <a16:creationId xmlns:a16="http://schemas.microsoft.com/office/drawing/2014/main" id="{2A55203B-9627-0940-B9DE-A9D478A2BFA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573585" y="6165556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5" name="Titre de la page">
            <a:extLst>
              <a:ext uri="{FF2B5EF4-FFF2-40B4-BE49-F238E27FC236}">
                <a16:creationId xmlns:a16="http://schemas.microsoft.com/office/drawing/2014/main" id="{EF656E24-7138-BA4C-AAC3-08D0C4416177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961373" y="3079812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6" name="Titre de la page">
            <a:extLst>
              <a:ext uri="{FF2B5EF4-FFF2-40B4-BE49-F238E27FC236}">
                <a16:creationId xmlns:a16="http://schemas.microsoft.com/office/drawing/2014/main" id="{9DFB0E2D-3723-0744-95D0-E2D9EA3517CB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961373" y="3439383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7" name="Titre de la page">
            <a:extLst>
              <a:ext uri="{FF2B5EF4-FFF2-40B4-BE49-F238E27FC236}">
                <a16:creationId xmlns:a16="http://schemas.microsoft.com/office/drawing/2014/main" id="{9467428D-BFB2-9047-8282-50D85BF6C2EA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8961373" y="3931459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8" name="Titre de la page">
            <a:extLst>
              <a:ext uri="{FF2B5EF4-FFF2-40B4-BE49-F238E27FC236}">
                <a16:creationId xmlns:a16="http://schemas.microsoft.com/office/drawing/2014/main" id="{A27C00ED-74CD-4F4A-B735-98278251B027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961373" y="4291030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9" name="Titre de la page">
            <a:extLst>
              <a:ext uri="{FF2B5EF4-FFF2-40B4-BE49-F238E27FC236}">
                <a16:creationId xmlns:a16="http://schemas.microsoft.com/office/drawing/2014/main" id="{DC385C6E-7806-E949-8CE8-88AA1B0D6515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413248" y="1380887"/>
            <a:ext cx="6565393" cy="9921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12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ts val="267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Thème de la réunion du jour</a:t>
            </a:r>
          </a:p>
          <a:p>
            <a:pPr marL="0" marR="0" lvl="0" indent="0" algn="l" defTabSz="412750" rtl="0" eaLnBrk="1" fontAlgn="auto" latinLnBrk="0" hangingPunct="1">
              <a:lnSpc>
                <a:spcPts val="267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dirty="0"/>
          </a:p>
        </p:txBody>
      </p:sp>
      <p:sp>
        <p:nvSpPr>
          <p:cNvPr id="19" name="Titre de la page">
            <a:extLst>
              <a:ext uri="{FF2B5EF4-FFF2-40B4-BE49-F238E27FC236}">
                <a16:creationId xmlns:a16="http://schemas.microsoft.com/office/drawing/2014/main" id="{0D7A5663-50B1-D844-9FFF-BD1D02E9AB69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61373" y="4964721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20" name="Titre de la page">
            <a:extLst>
              <a:ext uri="{FF2B5EF4-FFF2-40B4-BE49-F238E27FC236}">
                <a16:creationId xmlns:a16="http://schemas.microsoft.com/office/drawing/2014/main" id="{7AFDAC63-B4D7-D844-9ABB-8EA129E122E8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961373" y="5324292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21" name="Titre de la page">
            <a:extLst>
              <a:ext uri="{FF2B5EF4-FFF2-40B4-BE49-F238E27FC236}">
                <a16:creationId xmlns:a16="http://schemas.microsoft.com/office/drawing/2014/main" id="{951009FB-7D23-334D-BD9B-61314B5CA9E3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8961373" y="5816368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23" name="Titre de la page">
            <a:extLst>
              <a:ext uri="{FF2B5EF4-FFF2-40B4-BE49-F238E27FC236}">
                <a16:creationId xmlns:a16="http://schemas.microsoft.com/office/drawing/2014/main" id="{1B8CBF40-0866-8741-9121-1026058B05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961373" y="6175939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</p:spTree>
    <p:extLst>
      <p:ext uri="{BB962C8B-B14F-4D97-AF65-F5344CB8AC3E}">
        <p14:creationId xmlns:p14="http://schemas.microsoft.com/office/powerpoint/2010/main" val="2054449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1A2C69C-0BB1-A245-A5D5-8BFA971EC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0619"/>
            <a:ext cx="5496339" cy="57173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fr-FR" dirty="0"/>
          </a:p>
        </p:txBody>
      </p:sp>
      <p:pic>
        <p:nvPicPr>
          <p:cNvPr id="4" name="Chapter-Bground-2.png" descr="Chapter-Bground-2.png">
            <a:extLst>
              <a:ext uri="{FF2B5EF4-FFF2-40B4-BE49-F238E27FC236}">
                <a16:creationId xmlns:a16="http://schemas.microsoft.com/office/drawing/2014/main" id="{9831A63A-2F95-4941-A536-ABE2ACC90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2840" y="0"/>
            <a:ext cx="722916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re de la page">
            <a:extLst>
              <a:ext uri="{FF2B5EF4-FFF2-40B4-BE49-F238E27FC236}">
                <a16:creationId xmlns:a16="http://schemas.microsoft.com/office/drawing/2014/main" id="{1EF621AC-A404-5848-B8ED-1EED17EAA6D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7131674" y="1140619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8" name="Titre de la page">
            <a:extLst>
              <a:ext uri="{FF2B5EF4-FFF2-40B4-BE49-F238E27FC236}">
                <a16:creationId xmlns:a16="http://schemas.microsoft.com/office/drawing/2014/main" id="{36CE15A4-C468-574E-852E-CDB87737029F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7131674" y="1512222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10" name="Titre de la page">
            <a:extLst>
              <a:ext uri="{FF2B5EF4-FFF2-40B4-BE49-F238E27FC236}">
                <a16:creationId xmlns:a16="http://schemas.microsoft.com/office/drawing/2014/main" id="{2DD5F25C-9730-FD40-A1E0-4850DBE94F47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7131674" y="2093842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3" name="Titre de la page">
            <a:extLst>
              <a:ext uri="{FF2B5EF4-FFF2-40B4-BE49-F238E27FC236}">
                <a16:creationId xmlns:a16="http://schemas.microsoft.com/office/drawing/2014/main" id="{C97C5D92-5B64-9142-BB8C-E7EC5B40F97F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7131674" y="2465445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14" name="Titre de la page">
            <a:extLst>
              <a:ext uri="{FF2B5EF4-FFF2-40B4-BE49-F238E27FC236}">
                <a16:creationId xmlns:a16="http://schemas.microsoft.com/office/drawing/2014/main" id="{090BAB8C-3F70-3C4A-9C18-947D64F6AA6D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7134495" y="3065338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5" name="Titre de la page">
            <a:extLst>
              <a:ext uri="{FF2B5EF4-FFF2-40B4-BE49-F238E27FC236}">
                <a16:creationId xmlns:a16="http://schemas.microsoft.com/office/drawing/2014/main" id="{9DCCC46A-DDBA-2040-A5C2-6D19AF4347CD}"/>
              </a:ext>
            </a:extLst>
          </p:cNvPr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7134495" y="3436941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16" name="Titre de la page">
            <a:extLst>
              <a:ext uri="{FF2B5EF4-FFF2-40B4-BE49-F238E27FC236}">
                <a16:creationId xmlns:a16="http://schemas.microsoft.com/office/drawing/2014/main" id="{AB49ECD6-4D2B-F04C-9509-834581BC03E9}"/>
              </a:ext>
            </a:extLst>
          </p:cNvPr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7134495" y="4017893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7" name="Titre de la page">
            <a:extLst>
              <a:ext uri="{FF2B5EF4-FFF2-40B4-BE49-F238E27FC236}">
                <a16:creationId xmlns:a16="http://schemas.microsoft.com/office/drawing/2014/main" id="{4CB45ED5-D89E-344C-8539-6AA4B1C6AE7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134495" y="4389497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18" name="Titre de la page">
            <a:extLst>
              <a:ext uri="{FF2B5EF4-FFF2-40B4-BE49-F238E27FC236}">
                <a16:creationId xmlns:a16="http://schemas.microsoft.com/office/drawing/2014/main" id="{4A7C88B2-E603-4F40-BA7C-6DB952520D1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134495" y="4976970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19" name="Titre de la page">
            <a:extLst>
              <a:ext uri="{FF2B5EF4-FFF2-40B4-BE49-F238E27FC236}">
                <a16:creationId xmlns:a16="http://schemas.microsoft.com/office/drawing/2014/main" id="{4C222550-0B28-DB4B-84C7-3C3859B2D81D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7134495" y="5348573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20" name="Titre de la page">
            <a:extLst>
              <a:ext uri="{FF2B5EF4-FFF2-40B4-BE49-F238E27FC236}">
                <a16:creationId xmlns:a16="http://schemas.microsoft.com/office/drawing/2014/main" id="{C3D88978-1F22-4847-B629-79F18422257B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7134495" y="5947050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21" name="Titre de la page">
            <a:extLst>
              <a:ext uri="{FF2B5EF4-FFF2-40B4-BE49-F238E27FC236}">
                <a16:creationId xmlns:a16="http://schemas.microsoft.com/office/drawing/2014/main" id="{7E8A7187-4F65-E743-9A85-C93C31C58716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7134495" y="6318653"/>
            <a:ext cx="438405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  <a:endParaRPr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7A388-E0E9-B146-AB54-B1C1137162D1}"/>
              </a:ext>
            </a:extLst>
          </p:cNvPr>
          <p:cNvSpPr/>
          <p:nvPr userDrawn="1"/>
        </p:nvSpPr>
        <p:spPr>
          <a:xfrm>
            <a:off x="-12733" y="3147794"/>
            <a:ext cx="6556408" cy="1313053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4" name="Titre de la page">
            <a:extLst>
              <a:ext uri="{FF2B5EF4-FFF2-40B4-BE49-F238E27FC236}">
                <a16:creationId xmlns:a16="http://schemas.microsoft.com/office/drawing/2014/main" id="{D9AA3810-FCA7-4434-8723-1FC2A27B12C8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92506" y="3340378"/>
            <a:ext cx="6200845" cy="10541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Tx/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Thème de la réunion du jour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7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1A2C69C-0BB1-A245-A5D5-8BFA971EC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140619"/>
            <a:ext cx="12192001" cy="23747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7A388-E0E9-B146-AB54-B1C1137162D1}"/>
              </a:ext>
            </a:extLst>
          </p:cNvPr>
          <p:cNvSpPr/>
          <p:nvPr userDrawn="1"/>
        </p:nvSpPr>
        <p:spPr>
          <a:xfrm>
            <a:off x="-12733" y="3515345"/>
            <a:ext cx="12213698" cy="1051516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7D91B-77C1-B24E-9B46-63A377025F94}"/>
              </a:ext>
            </a:extLst>
          </p:cNvPr>
          <p:cNvSpPr/>
          <p:nvPr userDrawn="1"/>
        </p:nvSpPr>
        <p:spPr>
          <a:xfrm>
            <a:off x="-21698" y="4563036"/>
            <a:ext cx="12213698" cy="2294965"/>
          </a:xfrm>
          <a:prstGeom prst="rect">
            <a:avLst/>
          </a:prstGeom>
          <a:solidFill>
            <a:srgbClr val="24A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5" name="Titre de la page">
            <a:extLst>
              <a:ext uri="{FF2B5EF4-FFF2-40B4-BE49-F238E27FC236}">
                <a16:creationId xmlns:a16="http://schemas.microsoft.com/office/drawing/2014/main" id="{1ABFD102-B51D-E449-A37A-AD6AEE3B667D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31367" y="4889043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  <a:endParaRPr dirty="0"/>
          </a:p>
        </p:txBody>
      </p:sp>
      <p:sp>
        <p:nvSpPr>
          <p:cNvPr id="26" name="Titre de la page">
            <a:extLst>
              <a:ext uri="{FF2B5EF4-FFF2-40B4-BE49-F238E27FC236}">
                <a16:creationId xmlns:a16="http://schemas.microsoft.com/office/drawing/2014/main" id="{A7F01328-D992-E247-993D-0E151B9A53CD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31367" y="5260646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" dirty="0"/>
              <a:t>Société</a:t>
            </a:r>
            <a:endParaRPr dirty="0"/>
          </a:p>
        </p:txBody>
      </p:sp>
      <p:sp>
        <p:nvSpPr>
          <p:cNvPr id="29" name="Titre de la page">
            <a:extLst>
              <a:ext uri="{FF2B5EF4-FFF2-40B4-BE49-F238E27FC236}">
                <a16:creationId xmlns:a16="http://schemas.microsoft.com/office/drawing/2014/main" id="{80D7B042-CD26-BA4D-A6FB-94CD7379D254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631367" y="5800847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0" name="Titre de la page">
            <a:extLst>
              <a:ext uri="{FF2B5EF4-FFF2-40B4-BE49-F238E27FC236}">
                <a16:creationId xmlns:a16="http://schemas.microsoft.com/office/drawing/2014/main" id="{11336172-797D-0C49-8E47-1AABF0894D82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631367" y="6172450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1" name="Titre de la page">
            <a:extLst>
              <a:ext uri="{FF2B5EF4-FFF2-40B4-BE49-F238E27FC236}">
                <a16:creationId xmlns:a16="http://schemas.microsoft.com/office/drawing/2014/main" id="{03057BB5-30A8-EC4F-B101-5FFCDF0E79BF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4531014" y="4889043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2" name="Titre de la page">
            <a:extLst>
              <a:ext uri="{FF2B5EF4-FFF2-40B4-BE49-F238E27FC236}">
                <a16:creationId xmlns:a16="http://schemas.microsoft.com/office/drawing/2014/main" id="{56587719-7466-AE46-85FC-98F103F2C1C3}"/>
              </a:ext>
            </a:extLst>
          </p:cNvPr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4531014" y="5260646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3" name="Titre de la page">
            <a:extLst>
              <a:ext uri="{FF2B5EF4-FFF2-40B4-BE49-F238E27FC236}">
                <a16:creationId xmlns:a16="http://schemas.microsoft.com/office/drawing/2014/main" id="{7ED862C3-7566-C345-A918-1B3A5758255F}"/>
              </a:ext>
            </a:extLst>
          </p:cNvPr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4531014" y="5800847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4" name="Titre de la page">
            <a:extLst>
              <a:ext uri="{FF2B5EF4-FFF2-40B4-BE49-F238E27FC236}">
                <a16:creationId xmlns:a16="http://schemas.microsoft.com/office/drawing/2014/main" id="{2A55203B-9627-0940-B9DE-A9D478A2BFA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31014" y="6172450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5" name="Titre de la page">
            <a:extLst>
              <a:ext uri="{FF2B5EF4-FFF2-40B4-BE49-F238E27FC236}">
                <a16:creationId xmlns:a16="http://schemas.microsoft.com/office/drawing/2014/main" id="{EF656E24-7138-BA4C-AAC3-08D0C4416177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430661" y="4889043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6" name="Titre de la page">
            <a:extLst>
              <a:ext uri="{FF2B5EF4-FFF2-40B4-BE49-F238E27FC236}">
                <a16:creationId xmlns:a16="http://schemas.microsoft.com/office/drawing/2014/main" id="{9DFB0E2D-3723-0744-95D0-E2D9EA3517CB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430661" y="5260646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7" name="Titre de la page">
            <a:extLst>
              <a:ext uri="{FF2B5EF4-FFF2-40B4-BE49-F238E27FC236}">
                <a16:creationId xmlns:a16="http://schemas.microsoft.com/office/drawing/2014/main" id="{9467428D-BFB2-9047-8282-50D85BF6C2EA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8430661" y="5800847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Prénom NOM</a:t>
            </a:r>
          </a:p>
        </p:txBody>
      </p:sp>
      <p:sp>
        <p:nvSpPr>
          <p:cNvPr id="38" name="Titre de la page">
            <a:extLst>
              <a:ext uri="{FF2B5EF4-FFF2-40B4-BE49-F238E27FC236}">
                <a16:creationId xmlns:a16="http://schemas.microsoft.com/office/drawing/2014/main" id="{A27C00ED-74CD-4F4A-B735-98278251B027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430661" y="6172450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Société</a:t>
            </a:r>
          </a:p>
        </p:txBody>
      </p:sp>
      <p:sp>
        <p:nvSpPr>
          <p:cNvPr id="39" name="Titre de la page">
            <a:extLst>
              <a:ext uri="{FF2B5EF4-FFF2-40B4-BE49-F238E27FC236}">
                <a16:creationId xmlns:a16="http://schemas.microsoft.com/office/drawing/2014/main" id="{DC385C6E-7806-E949-8CE8-88AA1B0D6515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631367" y="3701870"/>
            <a:ext cx="10816561" cy="79983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12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ts val="267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Thème de la réunion du jour</a:t>
            </a:r>
            <a:br>
              <a:rPr lang="fr-FR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804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DB9016-9E0E-4C08-A00C-6EB3EAA1313B}"/>
              </a:ext>
            </a:extLst>
          </p:cNvPr>
          <p:cNvSpPr/>
          <p:nvPr userDrawn="1"/>
        </p:nvSpPr>
        <p:spPr>
          <a:xfrm>
            <a:off x="0" y="6211016"/>
            <a:ext cx="5791200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66412-EAC7-40CE-95EE-D663675D5963}"/>
              </a:ext>
            </a:extLst>
          </p:cNvPr>
          <p:cNvSpPr/>
          <p:nvPr userDrawn="1"/>
        </p:nvSpPr>
        <p:spPr>
          <a:xfrm>
            <a:off x="3703" y="2947603"/>
            <a:ext cx="9273209" cy="799450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pic>
        <p:nvPicPr>
          <p:cNvPr id="3" name="Chapter-Bground-2.png" descr="Chapter-Bground-2.png">
            <a:extLst>
              <a:ext uri="{FF2B5EF4-FFF2-40B4-BE49-F238E27FC236}">
                <a16:creationId xmlns:a16="http://schemas.microsoft.com/office/drawing/2014/main" id="{D8394881-C7F0-0A4E-95D5-BCB5321C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303346" y="1969348"/>
            <a:ext cx="2293971" cy="7483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6697CC-7D8E-C947-B8FD-3A2B3FF26E95}"/>
              </a:ext>
            </a:extLst>
          </p:cNvPr>
          <p:cNvSpPr/>
          <p:nvPr userDrawn="1"/>
        </p:nvSpPr>
        <p:spPr>
          <a:xfrm>
            <a:off x="3703" y="0"/>
            <a:ext cx="12188297" cy="1134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5A435-2C87-7945-BD9E-C4B827FA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sp>
        <p:nvSpPr>
          <p:cNvPr id="10" name="Titre de la page">
            <a:extLst>
              <a:ext uri="{FF2B5EF4-FFF2-40B4-BE49-F238E27FC236}">
                <a16:creationId xmlns:a16="http://schemas.microsoft.com/office/drawing/2014/main" id="{12776C40-B086-4753-B70B-246FDAB9A488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68442" y="3079002"/>
            <a:ext cx="895525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Tx/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Titre du sous-chapitre ou de la sous-section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9418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pter-Bground-2.png" descr="Chapter-Bground-2.png">
            <a:extLst>
              <a:ext uri="{FF2B5EF4-FFF2-40B4-BE49-F238E27FC236}">
                <a16:creationId xmlns:a16="http://schemas.microsoft.com/office/drawing/2014/main" id="{D8394881-C7F0-0A4E-95D5-BCB5321C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3174934" y="-1"/>
            <a:ext cx="901336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82F76D-D610-4205-A2DE-13F1C032A713}"/>
              </a:ext>
            </a:extLst>
          </p:cNvPr>
          <p:cNvSpPr/>
          <p:nvPr userDrawn="1"/>
        </p:nvSpPr>
        <p:spPr>
          <a:xfrm>
            <a:off x="3703" y="2947603"/>
            <a:ext cx="9273209" cy="799450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6697CC-7D8E-C947-B8FD-3A2B3FF26E95}"/>
              </a:ext>
            </a:extLst>
          </p:cNvPr>
          <p:cNvSpPr/>
          <p:nvPr userDrawn="1"/>
        </p:nvSpPr>
        <p:spPr>
          <a:xfrm>
            <a:off x="3703" y="0"/>
            <a:ext cx="12188297" cy="1134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5A435-2C87-7945-BD9E-C4B827FA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sp>
        <p:nvSpPr>
          <p:cNvPr id="16" name="Titre de la page">
            <a:extLst>
              <a:ext uri="{FF2B5EF4-FFF2-40B4-BE49-F238E27FC236}">
                <a16:creationId xmlns:a16="http://schemas.microsoft.com/office/drawing/2014/main" id="{E0B072BD-F4CE-3F44-8FE1-F124944813F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68442" y="3079002"/>
            <a:ext cx="895525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Tx/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Titre du chapitre ou de la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87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166412-EAC7-40CE-95EE-D663675D5963}"/>
              </a:ext>
            </a:extLst>
          </p:cNvPr>
          <p:cNvSpPr/>
          <p:nvPr userDrawn="1"/>
        </p:nvSpPr>
        <p:spPr>
          <a:xfrm>
            <a:off x="3703" y="2947603"/>
            <a:ext cx="9273209" cy="799450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pic>
        <p:nvPicPr>
          <p:cNvPr id="3" name="Chapter-Bground-2.png" descr="Chapter-Bground-2.png">
            <a:extLst>
              <a:ext uri="{FF2B5EF4-FFF2-40B4-BE49-F238E27FC236}">
                <a16:creationId xmlns:a16="http://schemas.microsoft.com/office/drawing/2014/main" id="{D8394881-C7F0-0A4E-95D5-BCB5321C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303346" y="1969348"/>
            <a:ext cx="2293971" cy="7483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6697CC-7D8E-C947-B8FD-3A2B3FF26E95}"/>
              </a:ext>
            </a:extLst>
          </p:cNvPr>
          <p:cNvSpPr/>
          <p:nvPr userDrawn="1"/>
        </p:nvSpPr>
        <p:spPr>
          <a:xfrm>
            <a:off x="3703" y="0"/>
            <a:ext cx="12188297" cy="1134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5A435-2C87-7945-BD9E-C4B827FA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sp>
        <p:nvSpPr>
          <p:cNvPr id="10" name="Titre de la page">
            <a:extLst>
              <a:ext uri="{FF2B5EF4-FFF2-40B4-BE49-F238E27FC236}">
                <a16:creationId xmlns:a16="http://schemas.microsoft.com/office/drawing/2014/main" id="{12776C40-B086-4753-B70B-246FDAB9A488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68442" y="3079002"/>
            <a:ext cx="895525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Tx/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Titre du sous-chapitre ou de la sous-section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B9BB1567-2413-D74C-BEF8-3F0E1E352A96}"/>
              </a:ext>
            </a:extLst>
          </p:cNvPr>
          <p:cNvGrpSpPr/>
          <p:nvPr userDrawn="1"/>
        </p:nvGrpSpPr>
        <p:grpSpPr>
          <a:xfrm flipV="1">
            <a:off x="3703" y="1140657"/>
            <a:ext cx="12192000" cy="5740400"/>
            <a:chOff x="0" y="825500"/>
            <a:chExt cx="9906000" cy="5740400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CB747BB5-FB35-2A47-8E60-48507A227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825500"/>
              <a:ext cx="9906000" cy="5740400"/>
            </a:xfrm>
            <a:prstGeom prst="rect">
              <a:avLst/>
            </a:prstGeom>
            <a:solidFill>
              <a:srgbClr val="2F2E2F"/>
            </a:solidFill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217734-067D-3B45-AF0A-367CA8B9006A}"/>
                </a:ext>
              </a:extLst>
            </p:cNvPr>
            <p:cNvSpPr/>
            <p:nvPr/>
          </p:nvSpPr>
          <p:spPr>
            <a:xfrm>
              <a:off x="0" y="825500"/>
              <a:ext cx="9906000" cy="5740400"/>
            </a:xfrm>
            <a:prstGeom prst="rect">
              <a:avLst/>
            </a:prstGeom>
            <a:solidFill>
              <a:srgbClr val="00AC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1C0880A7-0F88-D942-A4C3-D39573790729}"/>
              </a:ext>
            </a:extLst>
          </p:cNvPr>
          <p:cNvSpPr/>
          <p:nvPr userDrawn="1"/>
        </p:nvSpPr>
        <p:spPr>
          <a:xfrm rot="10800000">
            <a:off x="8941592" y="1117600"/>
            <a:ext cx="2887639" cy="26744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aseline="-25000" dirty="0"/>
          </a:p>
        </p:txBody>
      </p:sp>
      <p:sp>
        <p:nvSpPr>
          <p:cNvPr id="10" name="Right Triangle 13">
            <a:extLst>
              <a:ext uri="{FF2B5EF4-FFF2-40B4-BE49-F238E27FC236}">
                <a16:creationId xmlns:a16="http://schemas.microsoft.com/office/drawing/2014/main" id="{45C970CA-36D2-DF45-88F7-B940F3CA583F}"/>
              </a:ext>
            </a:extLst>
          </p:cNvPr>
          <p:cNvSpPr/>
          <p:nvPr userDrawn="1"/>
        </p:nvSpPr>
        <p:spPr>
          <a:xfrm rot="10800000">
            <a:off x="9861780" y="1117600"/>
            <a:ext cx="2326517" cy="2394743"/>
          </a:xfrm>
          <a:prstGeom prst="rtTriangle">
            <a:avLst/>
          </a:prstGeom>
          <a:solidFill>
            <a:srgbClr val="2F2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D1FB85-3E35-9549-BC87-B10D6807768E}"/>
              </a:ext>
            </a:extLst>
          </p:cNvPr>
          <p:cNvSpPr/>
          <p:nvPr userDrawn="1"/>
        </p:nvSpPr>
        <p:spPr>
          <a:xfrm>
            <a:off x="3703" y="5946913"/>
            <a:ext cx="12192000" cy="924339"/>
          </a:xfrm>
          <a:prstGeom prst="rect">
            <a:avLst/>
          </a:prstGeom>
          <a:solidFill>
            <a:srgbClr val="2F2E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D029D32-2262-44C6-AA2B-4E573693D96E}"/>
              </a:ext>
            </a:extLst>
          </p:cNvPr>
          <p:cNvSpPr txBox="1"/>
          <p:nvPr userDrawn="1"/>
        </p:nvSpPr>
        <p:spPr>
          <a:xfrm>
            <a:off x="326675" y="6263979"/>
            <a:ext cx="793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1600" b="0" i="0" dirty="0">
                <a:solidFill>
                  <a:srgbClr val="F5F5F5"/>
                </a:solidFill>
              </a:rPr>
              <a:t>www.afte.com   46 rue d’Amsterdam - 75009 Paris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0E07D59-BC29-4D67-8C75-81207A9E5B3A}"/>
              </a:ext>
            </a:extLst>
          </p:cNvPr>
          <p:cNvCxnSpPr>
            <a:cxnSpLocks/>
          </p:cNvCxnSpPr>
          <p:nvPr userDrawn="1"/>
        </p:nvCxnSpPr>
        <p:spPr>
          <a:xfrm>
            <a:off x="1699421" y="6304991"/>
            <a:ext cx="0" cy="252321"/>
          </a:xfrm>
          <a:prstGeom prst="line">
            <a:avLst/>
          </a:prstGeom>
          <a:ln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hlinkClick r:id="rId4"/>
            <a:extLst>
              <a:ext uri="{FF2B5EF4-FFF2-40B4-BE49-F238E27FC236}">
                <a16:creationId xmlns:a16="http://schemas.microsoft.com/office/drawing/2014/main" id="{4E4AAE5E-6198-4F16-AC6E-C6E444DCD9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000" y="6230610"/>
            <a:ext cx="234950" cy="22225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48AA4C6-8687-4749-A0C1-9443F508DDDE}"/>
              </a:ext>
            </a:extLst>
          </p:cNvPr>
          <p:cNvSpPr txBox="1"/>
          <p:nvPr userDrawn="1"/>
        </p:nvSpPr>
        <p:spPr>
          <a:xfrm>
            <a:off x="11452264" y="6477971"/>
            <a:ext cx="503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b="0" i="0" u="none" dirty="0">
                <a:solidFill>
                  <a:schemeClr val="bg1"/>
                </a:solidFill>
              </a:rPr>
              <a:t>AFTE</a:t>
            </a:r>
            <a:endParaRPr lang="fr-FR" sz="1000" b="0" i="0" dirty="0">
              <a:solidFill>
                <a:srgbClr val="F5F5F5"/>
              </a:solidFill>
            </a:endParaRP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41C09C43-E1DF-445F-ABD4-1642E5D773D4}"/>
              </a:ext>
            </a:extLst>
          </p:cNvPr>
          <p:cNvSpPr txBox="1">
            <a:spLocks/>
          </p:cNvSpPr>
          <p:nvPr userDrawn="1"/>
        </p:nvSpPr>
        <p:spPr>
          <a:xfrm>
            <a:off x="-1989535" y="4759790"/>
            <a:ext cx="11230516" cy="507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>
                <a:solidFill>
                  <a:srgbClr val="FFFFFF"/>
                </a:solidFill>
              </a:rPr>
              <a:t>Merci de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057727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674926EE-87DB-76E3-5DBB-4AD8EBD980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379" y="4258730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Demi-cadre 2">
            <a:extLst>
              <a:ext uri="{FF2B5EF4-FFF2-40B4-BE49-F238E27FC236}">
                <a16:creationId xmlns:a16="http://schemas.microsoft.com/office/drawing/2014/main" id="{954CE98C-2BD3-EFC4-FC03-FA1B2A8FAA65}"/>
              </a:ext>
            </a:extLst>
          </p:cNvPr>
          <p:cNvSpPr/>
          <p:nvPr userDrawn="1"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70135-99C8-05F7-0EE7-1BBEDE5D17F2}"/>
              </a:ext>
            </a:extLst>
          </p:cNvPr>
          <p:cNvSpPr/>
          <p:nvPr userDrawn="1"/>
        </p:nvSpPr>
        <p:spPr>
          <a:xfrm>
            <a:off x="6988630" y="1453176"/>
            <a:ext cx="4147457" cy="3967910"/>
          </a:xfrm>
          <a:prstGeom prst="rect">
            <a:avLst/>
          </a:prstGeom>
          <a:solidFill>
            <a:srgbClr val="00ACC4"/>
          </a:solidFill>
          <a:ln>
            <a:solidFill>
              <a:srgbClr val="00AC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11B59-0B54-B99D-DEA4-0FBAD7F590FF}"/>
              </a:ext>
            </a:extLst>
          </p:cNvPr>
          <p:cNvSpPr/>
          <p:nvPr userDrawn="1"/>
        </p:nvSpPr>
        <p:spPr>
          <a:xfrm>
            <a:off x="7260773" y="1732362"/>
            <a:ext cx="4147457" cy="3967910"/>
          </a:xfrm>
          <a:prstGeom prst="rect">
            <a:avLst/>
          </a:prstGeom>
          <a:solidFill>
            <a:srgbClr val="B9E0EA"/>
          </a:solidFill>
          <a:ln>
            <a:solidFill>
              <a:srgbClr val="B9E0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D7AA7B-8FE7-5ABE-346C-D977D33300A2}"/>
              </a:ext>
            </a:extLst>
          </p:cNvPr>
          <p:cNvSpPr txBox="1"/>
          <p:nvPr userDrawn="1"/>
        </p:nvSpPr>
        <p:spPr>
          <a:xfrm>
            <a:off x="7451272" y="2043082"/>
            <a:ext cx="376645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AC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Rendez-vous sur la page de la commission : </a:t>
            </a: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space réservé pour une image  14">
            <a:extLst>
              <a:ext uri="{FF2B5EF4-FFF2-40B4-BE49-F238E27FC236}">
                <a16:creationId xmlns:a16="http://schemas.microsoft.com/office/drawing/2014/main" id="{595E0641-F3AD-ACC2-D06A-FBAF33CDD2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2853" y="3060376"/>
            <a:ext cx="2193647" cy="219364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EC5589B-8C3C-37B2-E843-3F395726A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379" y="1847734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724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4">
            <a:extLst>
              <a:ext uri="{FF2B5EF4-FFF2-40B4-BE49-F238E27FC236}">
                <a16:creationId xmlns:a16="http://schemas.microsoft.com/office/drawing/2014/main" id="{674926EE-87DB-76E3-5DBB-4AD8EBD980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379" y="4258730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Demi-cadre 2">
            <a:extLst>
              <a:ext uri="{FF2B5EF4-FFF2-40B4-BE49-F238E27FC236}">
                <a16:creationId xmlns:a16="http://schemas.microsoft.com/office/drawing/2014/main" id="{954CE98C-2BD3-EFC4-FC03-FA1B2A8FAA65}"/>
              </a:ext>
            </a:extLst>
          </p:cNvPr>
          <p:cNvSpPr/>
          <p:nvPr userDrawn="1"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EC5589B-8C3C-37B2-E843-3F395726A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379" y="1847734"/>
            <a:ext cx="1263650" cy="15398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271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1A2C69C-0BB1-A245-A5D5-8BFA971EC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140619"/>
            <a:ext cx="5266945" cy="571738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7A388-E0E9-B146-AB54-B1C1137162D1}"/>
              </a:ext>
            </a:extLst>
          </p:cNvPr>
          <p:cNvSpPr/>
          <p:nvPr userDrawn="1"/>
        </p:nvSpPr>
        <p:spPr>
          <a:xfrm>
            <a:off x="5266945" y="1140618"/>
            <a:ext cx="6925056" cy="1606321"/>
          </a:xfrm>
          <a:prstGeom prst="rect">
            <a:avLst/>
          </a:prstGeom>
          <a:solidFill>
            <a:srgbClr val="FC9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7D91B-77C1-B24E-9B46-63A377025F94}"/>
              </a:ext>
            </a:extLst>
          </p:cNvPr>
          <p:cNvSpPr/>
          <p:nvPr userDrawn="1"/>
        </p:nvSpPr>
        <p:spPr>
          <a:xfrm>
            <a:off x="5266944" y="2697480"/>
            <a:ext cx="6925056" cy="4160521"/>
          </a:xfrm>
          <a:prstGeom prst="rect">
            <a:avLst/>
          </a:prstGeom>
          <a:solidFill>
            <a:srgbClr val="24A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5" name="Titre de la page">
            <a:extLst>
              <a:ext uri="{FF2B5EF4-FFF2-40B4-BE49-F238E27FC236}">
                <a16:creationId xmlns:a16="http://schemas.microsoft.com/office/drawing/2014/main" id="{1ABFD102-B51D-E449-A37A-AD6AEE3B667D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573585" y="3079812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Prénom NOM</a:t>
            </a:r>
            <a:endParaRPr/>
          </a:p>
        </p:txBody>
      </p:sp>
      <p:sp>
        <p:nvSpPr>
          <p:cNvPr id="26" name="Titre de la page">
            <a:extLst>
              <a:ext uri="{FF2B5EF4-FFF2-40B4-BE49-F238E27FC236}">
                <a16:creationId xmlns:a16="http://schemas.microsoft.com/office/drawing/2014/main" id="{A7F01328-D992-E247-993D-0E151B9A53CD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5573585" y="3439383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"/>
              <a:t>Société</a:t>
            </a:r>
            <a:endParaRPr/>
          </a:p>
        </p:txBody>
      </p:sp>
      <p:sp>
        <p:nvSpPr>
          <p:cNvPr id="29" name="Titre de la page">
            <a:extLst>
              <a:ext uri="{FF2B5EF4-FFF2-40B4-BE49-F238E27FC236}">
                <a16:creationId xmlns:a16="http://schemas.microsoft.com/office/drawing/2014/main" id="{80D7B042-CD26-BA4D-A6FB-94CD7379D254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5573585" y="3931459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30" name="Titre de la page">
            <a:extLst>
              <a:ext uri="{FF2B5EF4-FFF2-40B4-BE49-F238E27FC236}">
                <a16:creationId xmlns:a16="http://schemas.microsoft.com/office/drawing/2014/main" id="{11336172-797D-0C49-8E47-1AABF0894D82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5573585" y="4291030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Société</a:t>
            </a:r>
          </a:p>
        </p:txBody>
      </p:sp>
      <p:sp>
        <p:nvSpPr>
          <p:cNvPr id="31" name="Titre de la page">
            <a:extLst>
              <a:ext uri="{FF2B5EF4-FFF2-40B4-BE49-F238E27FC236}">
                <a16:creationId xmlns:a16="http://schemas.microsoft.com/office/drawing/2014/main" id="{03057BB5-30A8-EC4F-B101-5FFCDF0E79BF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5573585" y="4954338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32" name="Titre de la page">
            <a:extLst>
              <a:ext uri="{FF2B5EF4-FFF2-40B4-BE49-F238E27FC236}">
                <a16:creationId xmlns:a16="http://schemas.microsoft.com/office/drawing/2014/main" id="{56587719-7466-AE46-85FC-98F103F2C1C3}"/>
              </a:ext>
            </a:extLst>
          </p:cNvPr>
          <p:cNvSpPr txBox="1">
            <a:spLocks noGrp="1"/>
          </p:cNvSpPr>
          <p:nvPr>
            <p:ph type="body" sz="quarter" idx="19" hasCustomPrompt="1"/>
          </p:nvPr>
        </p:nvSpPr>
        <p:spPr>
          <a:xfrm>
            <a:off x="5573585" y="5313909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Société</a:t>
            </a:r>
          </a:p>
        </p:txBody>
      </p:sp>
      <p:sp>
        <p:nvSpPr>
          <p:cNvPr id="33" name="Titre de la page">
            <a:extLst>
              <a:ext uri="{FF2B5EF4-FFF2-40B4-BE49-F238E27FC236}">
                <a16:creationId xmlns:a16="http://schemas.microsoft.com/office/drawing/2014/main" id="{7ED862C3-7566-C345-A918-1B3A5758255F}"/>
              </a:ext>
            </a:extLst>
          </p:cNvPr>
          <p:cNvSpPr txBox="1">
            <a:spLocks noGrp="1"/>
          </p:cNvSpPr>
          <p:nvPr>
            <p:ph type="body" sz="quarter" idx="20" hasCustomPrompt="1"/>
          </p:nvPr>
        </p:nvSpPr>
        <p:spPr>
          <a:xfrm>
            <a:off x="5573585" y="5805985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34" name="Titre de la page">
            <a:extLst>
              <a:ext uri="{FF2B5EF4-FFF2-40B4-BE49-F238E27FC236}">
                <a16:creationId xmlns:a16="http://schemas.microsoft.com/office/drawing/2014/main" id="{2A55203B-9627-0940-B9DE-A9D478A2BFA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573585" y="6165556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Société</a:t>
            </a:r>
          </a:p>
        </p:txBody>
      </p:sp>
      <p:sp>
        <p:nvSpPr>
          <p:cNvPr id="35" name="Titre de la page">
            <a:extLst>
              <a:ext uri="{FF2B5EF4-FFF2-40B4-BE49-F238E27FC236}">
                <a16:creationId xmlns:a16="http://schemas.microsoft.com/office/drawing/2014/main" id="{EF656E24-7138-BA4C-AAC3-08D0C4416177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961373" y="3079812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36" name="Titre de la page">
            <a:extLst>
              <a:ext uri="{FF2B5EF4-FFF2-40B4-BE49-F238E27FC236}">
                <a16:creationId xmlns:a16="http://schemas.microsoft.com/office/drawing/2014/main" id="{9DFB0E2D-3723-0744-95D0-E2D9EA3517CB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961373" y="3439383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Société</a:t>
            </a:r>
          </a:p>
        </p:txBody>
      </p:sp>
      <p:sp>
        <p:nvSpPr>
          <p:cNvPr id="37" name="Titre de la page">
            <a:extLst>
              <a:ext uri="{FF2B5EF4-FFF2-40B4-BE49-F238E27FC236}">
                <a16:creationId xmlns:a16="http://schemas.microsoft.com/office/drawing/2014/main" id="{9467428D-BFB2-9047-8282-50D85BF6C2EA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8961373" y="3931459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38" name="Titre de la page">
            <a:extLst>
              <a:ext uri="{FF2B5EF4-FFF2-40B4-BE49-F238E27FC236}">
                <a16:creationId xmlns:a16="http://schemas.microsoft.com/office/drawing/2014/main" id="{A27C00ED-74CD-4F4A-B735-98278251B027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961373" y="4291030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Société</a:t>
            </a:r>
          </a:p>
        </p:txBody>
      </p:sp>
      <p:sp>
        <p:nvSpPr>
          <p:cNvPr id="39" name="Titre de la page">
            <a:extLst>
              <a:ext uri="{FF2B5EF4-FFF2-40B4-BE49-F238E27FC236}">
                <a16:creationId xmlns:a16="http://schemas.microsoft.com/office/drawing/2014/main" id="{DC385C6E-7806-E949-8CE8-88AA1B0D6515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413248" y="1380887"/>
            <a:ext cx="6565393" cy="9921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127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ts val="267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Thème de la réunion du jour</a:t>
            </a:r>
          </a:p>
          <a:p>
            <a:pPr marL="0" marR="0" lvl="0" indent="0" algn="l" defTabSz="412750" rtl="0" eaLnBrk="1" fontAlgn="auto" latinLnBrk="0" hangingPunct="1">
              <a:lnSpc>
                <a:spcPts val="267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/>
          </a:p>
        </p:txBody>
      </p:sp>
      <p:sp>
        <p:nvSpPr>
          <p:cNvPr id="19" name="Titre de la page">
            <a:extLst>
              <a:ext uri="{FF2B5EF4-FFF2-40B4-BE49-F238E27FC236}">
                <a16:creationId xmlns:a16="http://schemas.microsoft.com/office/drawing/2014/main" id="{0D7A5663-50B1-D844-9FFF-BD1D02E9AB69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61373" y="4964721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20" name="Titre de la page">
            <a:extLst>
              <a:ext uri="{FF2B5EF4-FFF2-40B4-BE49-F238E27FC236}">
                <a16:creationId xmlns:a16="http://schemas.microsoft.com/office/drawing/2014/main" id="{7AFDAC63-B4D7-D844-9ABB-8EA129E122E8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8961373" y="5324292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Société</a:t>
            </a:r>
          </a:p>
        </p:txBody>
      </p:sp>
      <p:sp>
        <p:nvSpPr>
          <p:cNvPr id="21" name="Titre de la page">
            <a:extLst>
              <a:ext uri="{FF2B5EF4-FFF2-40B4-BE49-F238E27FC236}">
                <a16:creationId xmlns:a16="http://schemas.microsoft.com/office/drawing/2014/main" id="{951009FB-7D23-334D-BD9B-61314B5CA9E3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8961373" y="5816368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23" name="Titre de la page">
            <a:extLst>
              <a:ext uri="{FF2B5EF4-FFF2-40B4-BE49-F238E27FC236}">
                <a16:creationId xmlns:a16="http://schemas.microsoft.com/office/drawing/2014/main" id="{1B8CBF40-0866-8741-9121-1026058B05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961373" y="6175939"/>
            <a:ext cx="30172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41275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Tx/>
              <a:buNone/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Société</a:t>
            </a:r>
          </a:p>
        </p:txBody>
      </p:sp>
    </p:spTree>
    <p:extLst>
      <p:ext uri="{BB962C8B-B14F-4D97-AF65-F5344CB8AC3E}">
        <p14:creationId xmlns:p14="http://schemas.microsoft.com/office/powerpoint/2010/main" val="117139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>
            <a:extLst>
              <a:ext uri="{FF2B5EF4-FFF2-40B4-BE49-F238E27FC236}">
                <a16:creationId xmlns:a16="http://schemas.microsoft.com/office/drawing/2014/main" id="{B9BB1567-2413-D74C-BEF8-3F0E1E352A96}"/>
              </a:ext>
            </a:extLst>
          </p:cNvPr>
          <p:cNvGrpSpPr/>
          <p:nvPr userDrawn="1"/>
        </p:nvGrpSpPr>
        <p:grpSpPr>
          <a:xfrm flipV="1">
            <a:off x="3703" y="1140657"/>
            <a:ext cx="12192000" cy="5740400"/>
            <a:chOff x="0" y="825500"/>
            <a:chExt cx="9906000" cy="5740400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CB747BB5-FB35-2A47-8E60-48507A227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825500"/>
              <a:ext cx="9906000" cy="5740400"/>
            </a:xfrm>
            <a:prstGeom prst="rect">
              <a:avLst/>
            </a:prstGeom>
            <a:solidFill>
              <a:srgbClr val="2F2E2F"/>
            </a:solidFill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217734-067D-3B45-AF0A-367CA8B9006A}"/>
                </a:ext>
              </a:extLst>
            </p:cNvPr>
            <p:cNvSpPr/>
            <p:nvPr/>
          </p:nvSpPr>
          <p:spPr>
            <a:xfrm>
              <a:off x="0" y="825500"/>
              <a:ext cx="9906000" cy="5740400"/>
            </a:xfrm>
            <a:prstGeom prst="rect">
              <a:avLst/>
            </a:prstGeom>
            <a:solidFill>
              <a:srgbClr val="00AC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sp>
        <p:nvSpPr>
          <p:cNvPr id="9" name="Right Triangle 12">
            <a:extLst>
              <a:ext uri="{FF2B5EF4-FFF2-40B4-BE49-F238E27FC236}">
                <a16:creationId xmlns:a16="http://schemas.microsoft.com/office/drawing/2014/main" id="{1C0880A7-0F88-D942-A4C3-D39573790729}"/>
              </a:ext>
            </a:extLst>
          </p:cNvPr>
          <p:cNvSpPr/>
          <p:nvPr userDrawn="1"/>
        </p:nvSpPr>
        <p:spPr>
          <a:xfrm rot="10800000">
            <a:off x="8941592" y="1117600"/>
            <a:ext cx="2887639" cy="26744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aseline="-25000"/>
          </a:p>
        </p:txBody>
      </p:sp>
      <p:sp>
        <p:nvSpPr>
          <p:cNvPr id="10" name="Right Triangle 13">
            <a:extLst>
              <a:ext uri="{FF2B5EF4-FFF2-40B4-BE49-F238E27FC236}">
                <a16:creationId xmlns:a16="http://schemas.microsoft.com/office/drawing/2014/main" id="{45C970CA-36D2-DF45-88F7-B940F3CA583F}"/>
              </a:ext>
            </a:extLst>
          </p:cNvPr>
          <p:cNvSpPr/>
          <p:nvPr userDrawn="1"/>
        </p:nvSpPr>
        <p:spPr>
          <a:xfrm rot="10800000">
            <a:off x="9861780" y="1117600"/>
            <a:ext cx="2326517" cy="2394743"/>
          </a:xfrm>
          <a:prstGeom prst="rtTriangle">
            <a:avLst/>
          </a:prstGeom>
          <a:solidFill>
            <a:srgbClr val="2F2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DF3689C-709B-DD4F-AF68-283CA6956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" y="485738"/>
            <a:ext cx="3533071" cy="3651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D1FB85-3E35-9549-BC87-B10D6807768E}"/>
              </a:ext>
            </a:extLst>
          </p:cNvPr>
          <p:cNvSpPr/>
          <p:nvPr userDrawn="1"/>
        </p:nvSpPr>
        <p:spPr>
          <a:xfrm>
            <a:off x="39092" y="5990690"/>
            <a:ext cx="12192000" cy="924339"/>
          </a:xfrm>
          <a:prstGeom prst="rect">
            <a:avLst/>
          </a:prstGeom>
          <a:solidFill>
            <a:srgbClr val="2F2E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D029D32-2262-44C6-AA2B-4E573693D96E}"/>
              </a:ext>
            </a:extLst>
          </p:cNvPr>
          <p:cNvSpPr txBox="1"/>
          <p:nvPr userDrawn="1"/>
        </p:nvSpPr>
        <p:spPr>
          <a:xfrm>
            <a:off x="326675" y="6263979"/>
            <a:ext cx="793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1600" b="0" i="0">
                <a:solidFill>
                  <a:srgbClr val="F5F5F5"/>
                </a:solidFill>
              </a:rPr>
              <a:t>www.afte.com   46 rue d’Amsterdam - 75009 Paris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0E07D59-BC29-4D67-8C75-81207A9E5B3A}"/>
              </a:ext>
            </a:extLst>
          </p:cNvPr>
          <p:cNvCxnSpPr>
            <a:cxnSpLocks/>
          </p:cNvCxnSpPr>
          <p:nvPr userDrawn="1"/>
        </p:nvCxnSpPr>
        <p:spPr>
          <a:xfrm>
            <a:off x="1653701" y="6304991"/>
            <a:ext cx="0" cy="252321"/>
          </a:xfrm>
          <a:prstGeom prst="line">
            <a:avLst/>
          </a:prstGeom>
          <a:ln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hlinkClick r:id="rId4"/>
            <a:extLst>
              <a:ext uri="{FF2B5EF4-FFF2-40B4-BE49-F238E27FC236}">
                <a16:creationId xmlns:a16="http://schemas.microsoft.com/office/drawing/2014/main" id="{4E4AAE5E-6198-4F16-AC6E-C6E444DCD9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890" y="6230610"/>
            <a:ext cx="234950" cy="222250"/>
          </a:xfrm>
          <a:prstGeom prst="rect">
            <a:avLst/>
          </a:prstGeom>
        </p:spPr>
      </p:pic>
      <p:pic>
        <p:nvPicPr>
          <p:cNvPr id="22" name="Image 21">
            <a:hlinkClick r:id="rId6"/>
            <a:extLst>
              <a:ext uri="{FF2B5EF4-FFF2-40B4-BE49-F238E27FC236}">
                <a16:creationId xmlns:a16="http://schemas.microsoft.com/office/drawing/2014/main" id="{5A5FB47A-752E-430C-968D-AD0E159D697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781" y="6230610"/>
            <a:ext cx="298450" cy="222250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38B0965-0E25-4C4F-8BEF-5E96B411513E}"/>
              </a:ext>
            </a:extLst>
          </p:cNvPr>
          <p:cNvCxnSpPr>
            <a:cxnSpLocks/>
          </p:cNvCxnSpPr>
          <p:nvPr userDrawn="1"/>
        </p:nvCxnSpPr>
        <p:spPr>
          <a:xfrm>
            <a:off x="10401919" y="6171965"/>
            <a:ext cx="0" cy="3395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32D3C08-2B50-4107-9CD3-D82B8656B787}"/>
              </a:ext>
            </a:extLst>
          </p:cNvPr>
          <p:cNvCxnSpPr>
            <a:cxnSpLocks/>
          </p:cNvCxnSpPr>
          <p:nvPr userDrawn="1"/>
        </p:nvCxnSpPr>
        <p:spPr>
          <a:xfrm>
            <a:off x="11232810" y="6171965"/>
            <a:ext cx="0" cy="3395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048AA4C6-8687-4749-A0C1-9443F508DDDE}"/>
              </a:ext>
            </a:extLst>
          </p:cNvPr>
          <p:cNvSpPr txBox="1"/>
          <p:nvPr userDrawn="1"/>
        </p:nvSpPr>
        <p:spPr>
          <a:xfrm>
            <a:off x="10640734" y="6477971"/>
            <a:ext cx="3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b="0" i="0" u="none">
                <a:solidFill>
                  <a:schemeClr val="bg1"/>
                </a:solidFill>
              </a:rPr>
              <a:t>AFTE</a:t>
            </a:r>
            <a:endParaRPr lang="fr-FR" sz="1000" b="0" i="0">
              <a:solidFill>
                <a:srgbClr val="F5F5F5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7CB2FA6-8C77-4262-8243-3E72EB318AFA}"/>
              </a:ext>
            </a:extLst>
          </p:cNvPr>
          <p:cNvSpPr txBox="1"/>
          <p:nvPr userDrawn="1"/>
        </p:nvSpPr>
        <p:spPr>
          <a:xfrm>
            <a:off x="11503375" y="6477735"/>
            <a:ext cx="3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b="0" i="0" u="none">
                <a:solidFill>
                  <a:schemeClr val="bg1"/>
                </a:solidFill>
              </a:rPr>
              <a:t>AFTE</a:t>
            </a:r>
            <a:endParaRPr lang="fr-FR" sz="1000" b="0" i="0">
              <a:solidFill>
                <a:srgbClr val="F5F5F5"/>
              </a:solidFill>
            </a:endParaRP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41C09C43-E1DF-445F-ABD4-1642E5D773D4}"/>
              </a:ext>
            </a:extLst>
          </p:cNvPr>
          <p:cNvSpPr txBox="1">
            <a:spLocks/>
          </p:cNvSpPr>
          <p:nvPr userDrawn="1"/>
        </p:nvSpPr>
        <p:spPr>
          <a:xfrm>
            <a:off x="-1989535" y="4759790"/>
            <a:ext cx="11230516" cy="507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>
                <a:solidFill>
                  <a:srgbClr val="FFFFFF"/>
                </a:solidFill>
              </a:rPr>
              <a:t>Merci de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3885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(font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27332E1D-9D50-3D4D-A8DE-4DBA94CA8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09" y="575438"/>
            <a:ext cx="10678391" cy="8375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8637118-DA57-114A-935E-E4C4F5DF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05" y="864736"/>
            <a:ext cx="362987" cy="307143"/>
          </a:xfrm>
          <a:prstGeom prst="rect">
            <a:avLst/>
          </a:prstGeom>
        </p:spPr>
      </p:pic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29242EF8-9626-4F35-A0AF-0F70EF91E5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4C54FB-C569-4CA5-B873-A464635BF6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55F3684-031F-4917-9084-BC09F462203C}" type="datetime1">
              <a:rPr lang="fr-FR" smtClean="0"/>
              <a:t>03/06/2025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C401EE-5C26-47DA-8EFB-15B3F8129A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9285A-2815-4879-933A-1A82E705F4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0503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+ TAB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482D4F-053F-9545-956B-9856C9859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7BD116-0E0A-1545-AF6D-103BF54F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C5971DF-E49E-B844-BE28-35919A605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FC94FF83-C557-4D84-8D2B-9FBACB24E323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27332E1D-9D50-3D4D-A8DE-4DBA94CA8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09" y="575438"/>
            <a:ext cx="10678391" cy="8375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8637118-DA57-114A-935E-E4C4F5DF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05" y="864736"/>
            <a:ext cx="362987" cy="307143"/>
          </a:xfrm>
          <a:prstGeom prst="rect">
            <a:avLst/>
          </a:prstGeom>
        </p:spPr>
      </p:pic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29242EF8-9626-4F35-A0AF-0F70EF91E5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053A39C-F4FA-4E59-8BF6-7D0B30637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409" y="1575533"/>
            <a:ext cx="10678391" cy="436806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  <a:tabLst/>
              <a:defRPr sz="2700" b="1">
                <a:solidFill>
                  <a:srgbClr val="2F2E2F"/>
                </a:solidFill>
              </a:defRPr>
            </a:lvl1pPr>
            <a:lvl2pPr marL="574675" indent="-257175">
              <a:lnSpc>
                <a:spcPct val="100000"/>
              </a:lnSpc>
              <a:spcBef>
                <a:spcPts val="300"/>
              </a:spcBef>
              <a:buClr>
                <a:srgbClr val="24ACC2"/>
              </a:buClr>
              <a:buSzPct val="140000"/>
              <a:buFont typeface="Arial" panose="020B0604020202020204" pitchFamily="34" charset="0"/>
              <a:buChar char="•"/>
              <a:defRPr sz="2200" b="1">
                <a:solidFill>
                  <a:srgbClr val="2F2E2F"/>
                </a:solidFill>
              </a:defRPr>
            </a:lvl2pPr>
            <a:lvl3pPr marL="892175" indent="-257175">
              <a:lnSpc>
                <a:spcPct val="100000"/>
              </a:lnSpc>
              <a:spcBef>
                <a:spcPts val="300"/>
              </a:spcBef>
              <a:buClr>
                <a:srgbClr val="24ACC2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 marL="1181100" indent="-228600">
              <a:buFont typeface="+mj-lt"/>
              <a:buAutoNum type="alphaUcPeriod"/>
              <a:defRPr/>
            </a:lvl4pPr>
            <a:lvl5pPr marL="1498600" indent="-228600">
              <a:buFont typeface="+mj-lt"/>
              <a:buAutoNum type="alphaUcPeriod"/>
              <a:defRPr/>
            </a:lvl5pPr>
          </a:lstStyle>
          <a:p>
            <a:r>
              <a:rPr lang="fr-FR"/>
              <a:t>Texte</a:t>
            </a:r>
          </a:p>
          <a:p>
            <a:pPr lvl="1"/>
            <a:r>
              <a:rPr lang="fr-FR"/>
              <a:t>Sous texte</a:t>
            </a:r>
          </a:p>
          <a:p>
            <a:pPr lvl="2"/>
            <a:r>
              <a:rPr lang="fr-FR"/>
              <a:t>Sous sous texte</a:t>
            </a:r>
          </a:p>
          <a:p>
            <a:pPr lvl="2"/>
            <a:r>
              <a:rPr lang="fr-FR"/>
              <a:t>Sous sous texte</a:t>
            </a:r>
          </a:p>
          <a:p>
            <a:pPr lvl="2"/>
            <a:r>
              <a:rPr lang="fr-FR"/>
              <a:t>Sous sous 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6674656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482D4F-053F-9545-956B-9856C9859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7BD116-0E0A-1545-AF6D-103BF54F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EC5971DF-E49E-B844-BE28-35919A605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457CFC10-93C7-44D7-AECD-1831C6680AE6}" type="datetime1">
              <a:rPr lang="fr-FR" smtClean="0"/>
              <a:t>03/06/2025</a:t>
            </a:fld>
            <a:endParaRPr lang="fr-FR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A1C1708B-9998-44C9-B1B1-2CCE2C4560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9040" y="233680"/>
            <a:ext cx="5679440" cy="5953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F2E2F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22" name="Titre 5">
            <a:extLst>
              <a:ext uri="{FF2B5EF4-FFF2-40B4-BE49-F238E27FC236}">
                <a16:creationId xmlns:a16="http://schemas.microsoft.com/office/drawing/2014/main" id="{3B640774-717D-4056-97FB-F3D4DC6AC8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018" y="651100"/>
            <a:ext cx="5055824" cy="613390"/>
          </a:xfrm>
          <a:prstGeom prst="rect">
            <a:avLst/>
          </a:prstGeom>
        </p:spPr>
        <p:txBody>
          <a:bodyPr anchor="t"/>
          <a:lstStyle/>
          <a:p>
            <a:r>
              <a:rPr lang="fr-FR"/>
              <a:t>Modifiez le titre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59C20170-91C1-4110-AD50-A9A6F0B5BD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018" y="1385414"/>
            <a:ext cx="5055824" cy="28229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rgbClr val="2F2E2F"/>
                </a:solidFill>
              </a:defRPr>
            </a:lvl1pPr>
          </a:lstStyle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  <a:p>
            <a:r>
              <a:rPr lang="fr-FR"/>
              <a:t>Texte</a:t>
            </a: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9E97CF1F-487D-4832-AD18-3515A11AD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037" y="792547"/>
            <a:ext cx="362987" cy="3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79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27332E1D-9D50-3D4D-A8DE-4DBA94CA8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409" y="575438"/>
            <a:ext cx="10678391" cy="8375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titre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8637118-DA57-114A-935E-E4C4F5DF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05" y="864736"/>
            <a:ext cx="362987" cy="307143"/>
          </a:xfrm>
          <a:prstGeom prst="rect">
            <a:avLst/>
          </a:prstGeom>
        </p:spPr>
      </p:pic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29242EF8-9626-4F35-A0AF-0F70EF91E5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00010" y="134144"/>
            <a:ext cx="666578" cy="5961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err="1"/>
              <a:t>Picto</a:t>
            </a:r>
            <a:r>
              <a:rPr lang="fr-FR"/>
              <a:t> bleu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4C54FB-C569-4CA5-B873-A464635BF6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55F3684-031F-4917-9084-BC09F462203C}" type="datetime1">
              <a:rPr lang="fr-FR" smtClean="0"/>
              <a:t>03/06/2025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C401EE-5C26-47DA-8EFB-15B3F8129A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9285A-2815-4879-933A-1A82E705F4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B7C050A2-AD67-4AA0-B8D4-7107DAD0FEE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390358" y="1728940"/>
            <a:ext cx="2733645" cy="30492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Photo</a:t>
            </a:r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B79BD896-3D96-41D2-A381-04F6746EE137}"/>
              </a:ext>
            </a:extLst>
          </p:cNvPr>
          <p:cNvSpPr>
            <a:spLocks noGrp="1"/>
          </p:cNvSpPr>
          <p:nvPr>
            <p:ph sz="quarter" idx="134" hasCustomPrompt="1"/>
          </p:nvPr>
        </p:nvSpPr>
        <p:spPr>
          <a:xfrm>
            <a:off x="6697662" y="1728940"/>
            <a:ext cx="2733645" cy="30492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Photo</a:t>
            </a:r>
          </a:p>
        </p:txBody>
      </p:sp>
      <p:sp>
        <p:nvSpPr>
          <p:cNvPr id="13" name="ENTREPRISE">
            <a:extLst>
              <a:ext uri="{FF2B5EF4-FFF2-40B4-BE49-F238E27FC236}">
                <a16:creationId xmlns:a16="http://schemas.microsoft.com/office/drawing/2014/main" id="{98B3A48F-E5E6-48E3-A6F8-C4971F969061}"/>
              </a:ext>
            </a:extLst>
          </p:cNvPr>
          <p:cNvSpPr txBox="1">
            <a:spLocks noGrp="1"/>
          </p:cNvSpPr>
          <p:nvPr>
            <p:ph type="body" sz="quarter" idx="129" hasCustomPrompt="1"/>
          </p:nvPr>
        </p:nvSpPr>
        <p:spPr>
          <a:xfrm>
            <a:off x="2390358" y="5301975"/>
            <a:ext cx="2733645" cy="42344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914400">
              <a:buFontTx/>
              <a:buNone/>
              <a:defRPr sz="16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Fonction - Entreprise</a:t>
            </a:r>
            <a:endParaRPr/>
          </a:p>
        </p:txBody>
      </p:sp>
      <p:sp>
        <p:nvSpPr>
          <p:cNvPr id="14" name="Prénom NOM">
            <a:extLst>
              <a:ext uri="{FF2B5EF4-FFF2-40B4-BE49-F238E27FC236}">
                <a16:creationId xmlns:a16="http://schemas.microsoft.com/office/drawing/2014/main" id="{5865FBBD-883B-4FEE-8D18-5427589A4972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2390358" y="4876770"/>
            <a:ext cx="2733645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>
              <a:lnSpc>
                <a:spcPct val="100000"/>
              </a:lnSpc>
              <a:buFontTx/>
              <a:buNone/>
              <a:defRPr sz="18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Prénom NOM</a:t>
            </a:r>
            <a:endParaRPr/>
          </a:p>
        </p:txBody>
      </p:sp>
      <p:sp>
        <p:nvSpPr>
          <p:cNvPr id="15" name="ENTREPRISE">
            <a:extLst>
              <a:ext uri="{FF2B5EF4-FFF2-40B4-BE49-F238E27FC236}">
                <a16:creationId xmlns:a16="http://schemas.microsoft.com/office/drawing/2014/main" id="{CD4F589C-363C-4D11-ACA0-046E3F8B2CFC}"/>
              </a:ext>
            </a:extLst>
          </p:cNvPr>
          <p:cNvSpPr txBox="1">
            <a:spLocks noGrp="1"/>
          </p:cNvSpPr>
          <p:nvPr>
            <p:ph type="body" sz="quarter" idx="135" hasCustomPrompt="1"/>
          </p:nvPr>
        </p:nvSpPr>
        <p:spPr>
          <a:xfrm>
            <a:off x="6697662" y="5301975"/>
            <a:ext cx="2733645" cy="42344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 defTabSz="914400">
              <a:buFontTx/>
              <a:buNone/>
              <a:defRPr sz="1600" cap="all">
                <a:solidFill>
                  <a:srgbClr val="2F2E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Fonction - Entreprise</a:t>
            </a:r>
            <a:endParaRPr/>
          </a:p>
        </p:txBody>
      </p:sp>
      <p:sp>
        <p:nvSpPr>
          <p:cNvPr id="16" name="Prénom NOM">
            <a:extLst>
              <a:ext uri="{FF2B5EF4-FFF2-40B4-BE49-F238E27FC236}">
                <a16:creationId xmlns:a16="http://schemas.microsoft.com/office/drawing/2014/main" id="{BAA65E55-4A48-4970-9F58-1C7557AD56E7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6697662" y="4876770"/>
            <a:ext cx="2733645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>
              <a:lnSpc>
                <a:spcPct val="100000"/>
              </a:lnSpc>
              <a:buFontTx/>
              <a:buNone/>
              <a:defRPr sz="1800" b="1">
                <a:solidFill>
                  <a:srgbClr val="24ACC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fr-FR"/>
              <a:t>Prénom NOM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15898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68F2CEE4-9A47-7C45-B8B5-BC955B69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9931275" y="4597274"/>
            <a:ext cx="1002920" cy="351853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A7725C8-1AC3-4847-9878-74C92CF87055}"/>
              </a:ext>
            </a:extLst>
          </p:cNvPr>
          <p:cNvSpPr txBox="1"/>
          <p:nvPr userDrawn="1"/>
        </p:nvSpPr>
        <p:spPr>
          <a:xfrm>
            <a:off x="2697642" y="719024"/>
            <a:ext cx="51361" cy="291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spc="0" normalizeH="0" baseline="0">
              <a:ln>
                <a:noFill/>
              </a:ln>
              <a:solidFill>
                <a:srgbClr val="24ACC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4EE2F2ED-07D2-8F40-920F-FFA63ED0A500}"/>
              </a:ext>
            </a:extLst>
          </p:cNvPr>
          <p:cNvSpPr/>
          <p:nvPr userDrawn="1"/>
        </p:nvSpPr>
        <p:spPr>
          <a:xfrm>
            <a:off x="0" y="6425094"/>
            <a:ext cx="12192001" cy="432907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3200" b="0" i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Carré">
            <a:extLst>
              <a:ext uri="{FF2B5EF4-FFF2-40B4-BE49-F238E27FC236}">
                <a16:creationId xmlns:a16="http://schemas.microsoft.com/office/drawing/2014/main" id="{E781FBD6-7000-BB45-90FE-C489EC38B0AD}"/>
              </a:ext>
            </a:extLst>
          </p:cNvPr>
          <p:cNvSpPr/>
          <p:nvPr userDrawn="1"/>
        </p:nvSpPr>
        <p:spPr>
          <a:xfrm>
            <a:off x="11759094" y="6425094"/>
            <a:ext cx="432907" cy="432907"/>
          </a:xfrm>
          <a:prstGeom prst="rect">
            <a:avLst/>
          </a:prstGeom>
          <a:solidFill>
            <a:srgbClr val="2F2E2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3300" b="0" i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50"/>
          </a:p>
        </p:txBody>
      </p:sp>
      <p:sp>
        <p:nvSpPr>
          <p:cNvPr id="23" name="Numéro de diapositive">
            <a:extLst>
              <a:ext uri="{FF2B5EF4-FFF2-40B4-BE49-F238E27FC236}">
                <a16:creationId xmlns:a16="http://schemas.microsoft.com/office/drawing/2014/main" id="{49995DA9-D24B-C843-B110-3DD249630334}"/>
              </a:ext>
            </a:extLst>
          </p:cNvPr>
          <p:cNvSpPr txBox="1">
            <a:spLocks/>
          </p:cNvSpPr>
          <p:nvPr userDrawn="1"/>
        </p:nvSpPr>
        <p:spPr>
          <a:xfrm>
            <a:off x="11882604" y="6551046"/>
            <a:ext cx="185887" cy="175172"/>
          </a:xfrm>
          <a:prstGeom prst="rect">
            <a:avLst/>
          </a:prstGeom>
        </p:spPr>
        <p:txBody>
          <a:bodyPr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fr-FR" sz="1200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2CD43DA9-4D78-084D-B350-801D1C76C6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9" y="6572867"/>
            <a:ext cx="517410" cy="13154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880447" y="6507902"/>
            <a:ext cx="315792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1000" i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CCDEFD8E-AF9D-8A43-8D36-2EECD850D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5833" y="6512762"/>
            <a:ext cx="4446105" cy="240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200">
                <a:solidFill>
                  <a:srgbClr val="2F2E2F"/>
                </a:solidFill>
              </a:defRPr>
            </a:lvl1pPr>
          </a:lstStyle>
          <a:p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6C581D-AD0D-4448-AF2A-13B1F92C2162}"/>
              </a:ext>
            </a:extLst>
          </p:cNvPr>
          <p:cNvSpPr txBox="1"/>
          <p:nvPr userDrawn="1"/>
        </p:nvSpPr>
        <p:spPr>
          <a:xfrm>
            <a:off x="550790" y="5360598"/>
            <a:ext cx="51361" cy="291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spc="0" normalizeH="0" baseline="0">
              <a:ln>
                <a:noFill/>
              </a:ln>
              <a:solidFill>
                <a:srgbClr val="24ACC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45762FA-F7B1-894E-A9A8-B20CC4B0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516EC6F8-802C-447C-9739-460E2307FC1A}" type="datetime1">
              <a:rPr lang="fr-FR" smtClean="0"/>
              <a:t>03/06/2025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3A78C-AC12-E547-8C87-F3331B0F5EC9}"/>
              </a:ext>
            </a:extLst>
          </p:cNvPr>
          <p:cNvSpPr/>
          <p:nvPr userDrawn="1"/>
        </p:nvSpPr>
        <p:spPr>
          <a:xfrm>
            <a:off x="0" y="602511"/>
            <a:ext cx="12192000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Espace réservé du titre 30">
            <a:extLst>
              <a:ext uri="{FF2B5EF4-FFF2-40B4-BE49-F238E27FC236}">
                <a16:creationId xmlns:a16="http://schemas.microsoft.com/office/drawing/2014/main" id="{78CF53FF-E7AB-9C4C-B93A-ACACDEF7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542904"/>
            <a:ext cx="10338816" cy="837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titre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03A7FAA-ED36-404E-8D21-1E276747B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V="1">
            <a:off x="1763847" y="-1760441"/>
            <a:ext cx="705978" cy="4233672"/>
          </a:xfrm>
          <a:prstGeom prst="rect">
            <a:avLst/>
          </a:prstGeom>
        </p:spPr>
      </p:pic>
      <p:sp>
        <p:nvSpPr>
          <p:cNvPr id="2" name="MSIPCMContentMarking" descr="{&quot;HashCode&quot;:-1291105900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260773" cy="2623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Calibri"/>
              </a:rPr>
              <a:t> </a:t>
            </a:r>
            <a:endParaRPr kumimoji="0" lang="fr-FR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381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7" r:id="rId3"/>
    <p:sldLayoutId id="2147483710" r:id="rId4"/>
    <p:sldLayoutId id="2147483711" r:id="rId5"/>
  </p:sldLayoutIdLst>
  <p:transition spd="med"/>
  <p:hf hdr="0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2F2E2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32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1pPr>
      <a:lvl2pPr marL="4497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2pPr>
      <a:lvl3pPr marL="767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3pPr>
      <a:lvl4pPr marL="10847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4pPr>
      <a:lvl5pPr marL="1402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5pPr>
      <a:lvl6pPr marL="17197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6pPr>
      <a:lvl7pPr marL="2037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7pPr>
      <a:lvl8pPr marL="23547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8pPr>
      <a:lvl9pPr marL="2672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68F2CEE4-9A47-7C45-B8B5-BC955B69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9931275" y="4597274"/>
            <a:ext cx="1002920" cy="351853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A7725C8-1AC3-4847-9878-74C92CF87055}"/>
              </a:ext>
            </a:extLst>
          </p:cNvPr>
          <p:cNvSpPr txBox="1"/>
          <p:nvPr userDrawn="1"/>
        </p:nvSpPr>
        <p:spPr>
          <a:xfrm>
            <a:off x="2697642" y="719024"/>
            <a:ext cx="51361" cy="291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spc="0" normalizeH="0" baseline="0">
              <a:ln>
                <a:noFill/>
              </a:ln>
              <a:solidFill>
                <a:srgbClr val="24ACC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4EE2F2ED-07D2-8F40-920F-FFA63ED0A500}"/>
              </a:ext>
            </a:extLst>
          </p:cNvPr>
          <p:cNvSpPr/>
          <p:nvPr userDrawn="1"/>
        </p:nvSpPr>
        <p:spPr>
          <a:xfrm>
            <a:off x="0" y="6425094"/>
            <a:ext cx="12192001" cy="432907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3200" b="0" i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Carré">
            <a:extLst>
              <a:ext uri="{FF2B5EF4-FFF2-40B4-BE49-F238E27FC236}">
                <a16:creationId xmlns:a16="http://schemas.microsoft.com/office/drawing/2014/main" id="{E781FBD6-7000-BB45-90FE-C489EC38B0AD}"/>
              </a:ext>
            </a:extLst>
          </p:cNvPr>
          <p:cNvSpPr/>
          <p:nvPr userDrawn="1"/>
        </p:nvSpPr>
        <p:spPr>
          <a:xfrm>
            <a:off x="11759094" y="6425094"/>
            <a:ext cx="432907" cy="432907"/>
          </a:xfrm>
          <a:prstGeom prst="rect">
            <a:avLst/>
          </a:prstGeom>
          <a:solidFill>
            <a:srgbClr val="2F2E2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 sz="3300" b="0" i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50"/>
          </a:p>
        </p:txBody>
      </p:sp>
      <p:sp>
        <p:nvSpPr>
          <p:cNvPr id="23" name="Numéro de diapositive">
            <a:extLst>
              <a:ext uri="{FF2B5EF4-FFF2-40B4-BE49-F238E27FC236}">
                <a16:creationId xmlns:a16="http://schemas.microsoft.com/office/drawing/2014/main" id="{49995DA9-D24B-C843-B110-3DD249630334}"/>
              </a:ext>
            </a:extLst>
          </p:cNvPr>
          <p:cNvSpPr txBox="1">
            <a:spLocks/>
          </p:cNvSpPr>
          <p:nvPr userDrawn="1"/>
        </p:nvSpPr>
        <p:spPr>
          <a:xfrm>
            <a:off x="11882604" y="6551046"/>
            <a:ext cx="185887" cy="175172"/>
          </a:xfrm>
          <a:prstGeom prst="rect">
            <a:avLst/>
          </a:prstGeom>
        </p:spPr>
        <p:txBody>
          <a:bodyPr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2286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4572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6858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9144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11430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13716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6002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24ACC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fr-FR" sz="1200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2CD43DA9-4D78-084D-B350-801D1C76C68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9" y="6572867"/>
            <a:ext cx="517410" cy="13154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880447" y="6507902"/>
            <a:ext cx="315792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1000" i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CCDEFD8E-AF9D-8A43-8D36-2EECD850D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5833" y="6512762"/>
            <a:ext cx="4446105" cy="240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200">
                <a:solidFill>
                  <a:srgbClr val="2F2E2F"/>
                </a:solidFill>
              </a:defRPr>
            </a:lvl1pPr>
          </a:lstStyle>
          <a:p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D6C581D-AD0D-4448-AF2A-13B1F92C2162}"/>
              </a:ext>
            </a:extLst>
          </p:cNvPr>
          <p:cNvSpPr txBox="1"/>
          <p:nvPr userDrawn="1"/>
        </p:nvSpPr>
        <p:spPr>
          <a:xfrm>
            <a:off x="550790" y="5360598"/>
            <a:ext cx="51361" cy="291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spc="0" normalizeH="0" baseline="0">
              <a:ln>
                <a:noFill/>
              </a:ln>
              <a:solidFill>
                <a:srgbClr val="24ACC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45762FA-F7B1-894E-A9A8-B20CC4B0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4015" y="6548556"/>
            <a:ext cx="150876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rgbClr val="2F2E2F"/>
                </a:solidFill>
              </a:defRPr>
            </a:lvl1pPr>
          </a:lstStyle>
          <a:p>
            <a:fld id="{516EC6F8-802C-447C-9739-460E2307FC1A}" type="datetime1">
              <a:rPr lang="fr-FR" smtClean="0"/>
              <a:t>03/06/2025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3A78C-AC12-E547-8C87-F3331B0F5EC9}"/>
              </a:ext>
            </a:extLst>
          </p:cNvPr>
          <p:cNvSpPr/>
          <p:nvPr userDrawn="1"/>
        </p:nvSpPr>
        <p:spPr>
          <a:xfrm>
            <a:off x="0" y="602511"/>
            <a:ext cx="12192000" cy="2462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Espace réservé du titre 30">
            <a:extLst>
              <a:ext uri="{FF2B5EF4-FFF2-40B4-BE49-F238E27FC236}">
                <a16:creationId xmlns:a16="http://schemas.microsoft.com/office/drawing/2014/main" id="{78CF53FF-E7AB-9C4C-B93A-ACACDEF7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542904"/>
            <a:ext cx="10338816" cy="837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titre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03A7FAA-ED36-404E-8D21-1E276747B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V="1">
            <a:off x="1763847" y="-1760441"/>
            <a:ext cx="705978" cy="4233672"/>
          </a:xfrm>
          <a:prstGeom prst="rect">
            <a:avLst/>
          </a:prstGeom>
        </p:spPr>
      </p:pic>
      <p:sp>
        <p:nvSpPr>
          <p:cNvPr id="2" name="MSIPCMContentMarking" descr="{&quot;HashCode&quot;:-1291105900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260773" cy="2623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Calibri"/>
              </a:rPr>
              <a:t> </a:t>
            </a:r>
            <a:endParaRPr kumimoji="0" lang="fr-FR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370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/>
  <p:hf hdr="0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ln>
            <a:noFill/>
          </a:ln>
          <a:solidFill>
            <a:srgbClr val="2F2E2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32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1pPr>
      <a:lvl2pPr marL="4497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2pPr>
      <a:lvl3pPr marL="767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3pPr>
      <a:lvl4pPr marL="10847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4pPr>
      <a:lvl5pPr marL="1402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5pPr>
      <a:lvl6pPr marL="17197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6pPr>
      <a:lvl7pPr marL="2037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7pPr>
      <a:lvl8pPr marL="23547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8pPr>
      <a:lvl9pPr marL="2672292" marR="0" indent="-132292" algn="l" defTabSz="914400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000" b="0" i="0" u="none" strike="noStrike" cap="none" spc="0" baseline="0">
          <a:ln>
            <a:noFill/>
          </a:ln>
          <a:solidFill>
            <a:srgbClr val="626262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2E3DAE4B-E4FD-80DF-8A7C-0CEC759CFC07}"/>
              </a:ext>
            </a:extLst>
          </p:cNvPr>
          <p:cNvSpPr txBox="1"/>
          <p:nvPr userDrawn="1"/>
        </p:nvSpPr>
        <p:spPr>
          <a:xfrm>
            <a:off x="9829805" y="6383055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tx1"/>
                </a:solidFill>
                <a:latin typeface="+mj-lt"/>
              </a:rPr>
              <a:t>Suivez-nous</a:t>
            </a:r>
          </a:p>
        </p:txBody>
      </p:sp>
      <p:pic>
        <p:nvPicPr>
          <p:cNvPr id="7" name="Image 6" descr="Une image contenant croquis, dessin, art, conception&#10;&#10;Description générée automatiquement">
            <a:extLst>
              <a:ext uri="{FF2B5EF4-FFF2-40B4-BE49-F238E27FC236}">
                <a16:creationId xmlns:a16="http://schemas.microsoft.com/office/drawing/2014/main" id="{B52D480C-C733-C8AD-DA3D-4FF70B38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alphaModFix amt="3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A97201-FCF0-892B-2C2D-230B8148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2" y="183609"/>
            <a:ext cx="11818037" cy="631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 descr="Une image contenant logo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B3D24750-3965-5D6A-B3F0-1E659DF6F69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784" y="6414511"/>
            <a:ext cx="330441" cy="3304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3B4AD2-4F15-DF52-AD17-4A82FD8B893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6" y="6461239"/>
            <a:ext cx="2010107" cy="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7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ACC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2E3DAE4B-E4FD-80DF-8A7C-0CEC759CFC07}"/>
              </a:ext>
            </a:extLst>
          </p:cNvPr>
          <p:cNvSpPr txBox="1"/>
          <p:nvPr userDrawn="1"/>
        </p:nvSpPr>
        <p:spPr>
          <a:xfrm>
            <a:off x="9829805" y="6383056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tx1"/>
                </a:solidFill>
                <a:latin typeface="+mj-lt"/>
              </a:rPr>
              <a:t>Suivez-nous</a:t>
            </a:r>
          </a:p>
        </p:txBody>
      </p:sp>
      <p:pic>
        <p:nvPicPr>
          <p:cNvPr id="7" name="Image 6" descr="Une image contenant croquis, dessin, art, conception&#10;&#10;Description générée automatiquement">
            <a:extLst>
              <a:ext uri="{FF2B5EF4-FFF2-40B4-BE49-F238E27FC236}">
                <a16:creationId xmlns:a16="http://schemas.microsoft.com/office/drawing/2014/main" id="{B52D480C-C733-C8AD-DA3D-4FF70B38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A97201-FCF0-892B-2C2D-230B8148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3" y="183610"/>
            <a:ext cx="11818037" cy="631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 descr="Une image contenant logo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B3D24750-3965-5D6A-B3F0-1E659DF6F6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775" y="6414512"/>
            <a:ext cx="330441" cy="3304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3B4AD2-4F15-DF52-AD17-4A82FD8B89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7" y="6461239"/>
            <a:ext cx="2010107" cy="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6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ACC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hyperlink" Target="https://www.afte.com/les-trophees-de-lafte-innovation-et-excellence-en-tresorerie-et-financement" TargetMode="External"/><Relationship Id="rId4" Type="http://schemas.openxmlformats.org/officeDocument/2006/relationships/image" Target="../media/image32.svg"/><Relationship Id="rId9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9109CC-1E5F-49F0-B807-DBF5546915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5935014" y="3189831"/>
            <a:ext cx="168316" cy="256480"/>
          </a:xfrm>
        </p:spPr>
        <p:txBody>
          <a:bodyPr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D4A5A4-D67B-4A48-83DA-922348B5CC8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r" defTabSz="41275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AE3B6-07E2-4307-AA22-C11F8BA62D10}" type="datetime1">
              <a:rPr kumimoji="0" lang="fr-FR" sz="900" b="0" i="1" u="none" strike="noStrike" kern="0" cap="none" spc="0" normalizeH="0" baseline="0" noProof="0">
                <a:ln>
                  <a:noFill/>
                </a:ln>
                <a:solidFill>
                  <a:srgbClr val="2F2E2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1275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03/06/2025</a:t>
            </a:fld>
            <a:endParaRPr kumimoji="0" lang="fr-FR" sz="900" b="0" i="1" u="none" strike="noStrike" kern="0" cap="none" spc="0" normalizeH="0" baseline="0" noProof="0">
              <a:ln>
                <a:noFill/>
              </a:ln>
              <a:solidFill>
                <a:srgbClr val="2F2E2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Espace réservé pour une image  13" descr="Une image contenant texte, moniteur, équipement électronique, afficher&#10;&#10;Description générée automatiquement">
            <a:extLst>
              <a:ext uri="{FF2B5EF4-FFF2-40B4-BE49-F238E27FC236}">
                <a16:creationId xmlns:a16="http://schemas.microsoft.com/office/drawing/2014/main" id="{E23C764D-0231-479E-BB70-BE54E49BFE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/>
      </p:pic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0A92EC0-46B4-421A-96F5-D2F39D40C9D2}"/>
              </a:ext>
            </a:extLst>
          </p:cNvPr>
          <p:cNvSpPr txBox="1">
            <a:spLocks/>
          </p:cNvSpPr>
          <p:nvPr/>
        </p:nvSpPr>
        <p:spPr>
          <a:xfrm>
            <a:off x="2796994" y="2252309"/>
            <a:ext cx="9269594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24ACC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899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534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169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804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3439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4074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4709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5344583" marR="0" indent="-264583" algn="l" defTabSz="18288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0" cap="none" spc="0" normalizeH="0" baseline="0" noProof="0" dirty="0">
                <a:ln>
                  <a:noFill/>
                </a:ln>
                <a:solidFill>
                  <a:srgbClr val="24ACC2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Bienvenue dans cette réunion.</a:t>
            </a:r>
          </a:p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kern="0" dirty="0">
                <a:latin typeface="Calibri"/>
                <a:ea typeface="Calibri"/>
                <a:cs typeface="Calibri"/>
              </a:rPr>
              <a:t>Nous vous invitons à vous installer, </a:t>
            </a:r>
          </a:p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000" kern="0" dirty="0">
                <a:latin typeface="Calibri"/>
                <a:ea typeface="Calibri"/>
                <a:cs typeface="Calibri"/>
              </a:rPr>
              <a:t>nous commencerons bientôt ! </a:t>
            </a:r>
            <a:endParaRPr kumimoji="0" lang="fr-FR" sz="3000" b="1" i="0" u="none" strike="noStrike" kern="0" cap="none" spc="0" normalizeH="0" baseline="0" noProof="0" dirty="0">
              <a:ln>
                <a:noFill/>
              </a:ln>
              <a:solidFill>
                <a:srgbClr val="24ACC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7662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7CFC10-93C7-44D7-AECD-1831C6680AE6}" type="datetime1">
              <a:rPr lang="fr-FR" smtClean="0"/>
              <a:t>03/06/2025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Relation avec les agences</a:t>
            </a:r>
          </a:p>
        </p:txBody>
      </p:sp>
      <p:sp>
        <p:nvSpPr>
          <p:cNvPr id="10" name="Espace réservé du texte 6"/>
          <p:cNvSpPr txBox="1">
            <a:spLocks/>
          </p:cNvSpPr>
          <p:nvPr/>
        </p:nvSpPr>
        <p:spPr>
          <a:xfrm>
            <a:off x="665018" y="1398127"/>
            <a:ext cx="4837659" cy="536625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2F2E2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4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76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08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40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171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03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235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267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Une relation jugée « Importante » (37,5% des cas) voire « Très importante » (67,5% des répondants)</a:t>
            </a:r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Une relation assurée :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65% des cas au binôme CFO/Trésorier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20% des cas par une équipe dédiée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15% par le Trésorier seul</a:t>
            </a:r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Domination sans conteste des agences américaines avec S&amp;P et Moody’s, sélectionnées toutes les 2 dans 87% des cas</a:t>
            </a:r>
            <a:endParaRPr lang="fr-FR" b="1" kern="0" baseline="30000" dirty="0"/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Une notation qui a un coût élevé : </a:t>
            </a:r>
            <a:r>
              <a:rPr lang="fr-FR" b="1" kern="0" dirty="0">
                <a:highlight>
                  <a:srgbClr val="FFFF00"/>
                </a:highlight>
              </a:rPr>
              <a:t>entre 100K€ et 2M€ selon les émetteurs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24ACC2"/>
              </a:buClr>
              <a:buSzPct val="100000"/>
            </a:pPr>
            <a:r>
              <a:rPr lang="fr-FR" b="1" kern="0" dirty="0">
                <a:highlight>
                  <a:srgbClr val="FFFF00"/>
                </a:highlight>
              </a:rPr>
              <a:t>       (</a:t>
            </a:r>
            <a:r>
              <a:rPr lang="fr-FR" b="1" kern="0" dirty="0" err="1">
                <a:highlight>
                  <a:srgbClr val="FFFF00"/>
                </a:highlight>
              </a:rPr>
              <a:t>moy</a:t>
            </a:r>
            <a:r>
              <a:rPr lang="fr-FR" b="1" kern="0" dirty="0">
                <a:highlight>
                  <a:srgbClr val="FFFF00"/>
                </a:highlight>
              </a:rPr>
              <a:t> : 550K€/an, médiane : 280K€/an)</a:t>
            </a:r>
          </a:p>
          <a:p>
            <a:pPr>
              <a:spcBef>
                <a:spcPts val="300"/>
              </a:spcBef>
              <a:buClr>
                <a:srgbClr val="24ACC2"/>
              </a:buClr>
              <a:buSzPct val="100000"/>
            </a:pPr>
            <a:endParaRPr lang="fr-FR" b="1" kern="0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69120736"/>
              </p:ext>
            </p:extLst>
          </p:nvPr>
        </p:nvGraphicFramePr>
        <p:xfrm>
          <a:off x="6289675" y="233363"/>
          <a:ext cx="5678488" cy="595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1451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7CFC10-93C7-44D7-AECD-1831C6680AE6}" type="datetime1">
              <a:rPr lang="fr-FR" smtClean="0"/>
              <a:t>03/06/2025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Utilité de la notation</a:t>
            </a:r>
          </a:p>
        </p:txBody>
      </p:sp>
      <p:sp>
        <p:nvSpPr>
          <p:cNvPr id="10" name="Espace réservé du texte 6"/>
          <p:cNvSpPr txBox="1">
            <a:spLocks/>
          </p:cNvSpPr>
          <p:nvPr/>
        </p:nvSpPr>
        <p:spPr>
          <a:xfrm>
            <a:off x="665018" y="1398127"/>
            <a:ext cx="4837659" cy="5002673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2F2E2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4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76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08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40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171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03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235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267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Principalement en externe auprès des marchés, des banques et des investisseurs</a:t>
            </a:r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Notation utilisée surtout lors des émissions obligataires</a:t>
            </a:r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Exemple d’utilité de la notation: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Faciliter l’analyse de crédit des investisseurs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Lors des émissions obligataires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Atout dans les relations avec les banques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Optimiser le prix et l’accès à la liquidité (profondeur de marché, duration, prix)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Preuve externe de la surface financière de l’entreprise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75" y="1325284"/>
            <a:ext cx="5678488" cy="3770870"/>
          </a:xfrm>
        </p:spPr>
      </p:pic>
    </p:spTree>
    <p:extLst>
      <p:ext uri="{BB962C8B-B14F-4D97-AF65-F5344CB8AC3E}">
        <p14:creationId xmlns:p14="http://schemas.microsoft.com/office/powerpoint/2010/main" val="8468175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7CFC10-93C7-44D7-AECD-1831C6680AE6}" type="datetime1">
              <a:rPr lang="fr-FR" smtClean="0"/>
              <a:t>03/06/2025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Satisfaction</a:t>
            </a:r>
          </a:p>
        </p:txBody>
      </p:sp>
      <p:sp>
        <p:nvSpPr>
          <p:cNvPr id="10" name="Espace réservé du texte 6"/>
          <p:cNvSpPr txBox="1">
            <a:spLocks/>
          </p:cNvSpPr>
          <p:nvPr/>
        </p:nvSpPr>
        <p:spPr>
          <a:xfrm>
            <a:off x="665018" y="1398127"/>
            <a:ext cx="11215429" cy="4789313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2F2E2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4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76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08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40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171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03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235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267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Les notations reflètent les attentes des émetteurs :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Importance de la compréhension du business model par les équipes analytiques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Besoin de discussions transparentes (à une fréquence trimestrielle dans 75% des cas)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Les analyses fournies renseignent bien sur le risque crédit des émetteurs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Communiqués et analyses des agences sont considérées « Bonne » (50%) et « Plutôt bonne » (50%) </a:t>
            </a:r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En revanche :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Un biais américain peu apparaître lors de la comparaison avec des pairs américains sur certains secteurs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Approche jugée parfois trop « </a:t>
            </a:r>
            <a:r>
              <a:rPr lang="fr-FR" sz="1600" b="1" i="1" kern="0" dirty="0"/>
              <a:t>douillette</a:t>
            </a:r>
            <a:r>
              <a:rPr lang="fr-FR" sz="1600" b="1" kern="0" dirty="0"/>
              <a:t> » dans la traduction d’une amélioration des ratios dans la notation intrinsèque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Négociations commerciales « </a:t>
            </a:r>
            <a:r>
              <a:rPr lang="fr-FR" sz="1600" b="1" i="1" kern="0" dirty="0"/>
              <a:t>difficiles</a:t>
            </a:r>
            <a:r>
              <a:rPr lang="fr-FR" sz="1600" b="1" kern="0" dirty="0"/>
              <a:t> » pour les frais fixes et variables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Augmentation des grilles tarifaires « </a:t>
            </a:r>
            <a:r>
              <a:rPr lang="fr-FR" sz="1600" b="1" i="1" kern="0" dirty="0"/>
              <a:t>déraisonnables</a:t>
            </a:r>
            <a:r>
              <a:rPr lang="fr-FR" sz="1600" b="1" kern="0" dirty="0"/>
              <a:t> » et non justifiées</a:t>
            </a:r>
          </a:p>
          <a:p>
            <a:pPr marL="792692" lvl="1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600" b="1" kern="0" dirty="0"/>
              <a:t>100% des trésoriers interviewés considèrent que les prestations des agences sont facturées à un tarif trop élevé</a:t>
            </a:r>
            <a:endParaRPr lang="fr-FR" b="1" kern="0" dirty="0"/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endParaRPr lang="fr-FR" b="1" kern="0" dirty="0"/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endParaRPr lang="fr-FR" b="1" kern="0" dirty="0"/>
          </a:p>
        </p:txBody>
      </p:sp>
    </p:spTree>
    <p:extLst>
      <p:ext uri="{BB962C8B-B14F-4D97-AF65-F5344CB8AC3E}">
        <p14:creationId xmlns:p14="http://schemas.microsoft.com/office/powerpoint/2010/main" val="31678575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pour une image  2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8118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Charles-Henri AULAGNER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Scope Ratings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Laurent BONHOMME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Les Mousquetaires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Bertrand POTIER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Ethifinance</a:t>
            </a:r>
            <a:r>
              <a:rPr lang="fr-FR" dirty="0"/>
              <a:t> Ratings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Thomas LEMEE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Air Liquide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22"/>
          </p:nvPr>
        </p:nvSpPr>
        <p:spPr>
          <a:xfrm>
            <a:off x="5413248" y="1380887"/>
            <a:ext cx="6565393" cy="1577355"/>
          </a:xfrm>
        </p:spPr>
        <p:txBody>
          <a:bodyPr/>
          <a:lstStyle/>
          <a:p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Prendre part à l’essor des agences de notation européennes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99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4DE4B6-A351-40DD-AF78-74033D097E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Vos questions ?</a:t>
            </a:r>
          </a:p>
        </p:txBody>
      </p:sp>
    </p:spTree>
    <p:extLst>
      <p:ext uri="{BB962C8B-B14F-4D97-AF65-F5344CB8AC3E}">
        <p14:creationId xmlns:p14="http://schemas.microsoft.com/office/powerpoint/2010/main" val="41624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36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3130AA-CBA3-42A4-853E-4A46AF564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35014" y="3189831"/>
            <a:ext cx="168316" cy="256480"/>
          </a:xfrm>
        </p:spPr>
        <p:txBody>
          <a:bodyPr/>
          <a:lstStyle/>
          <a:p>
            <a:pPr algn="ctr" defTabSz="412750" hangingPunct="0"/>
            <a:fld id="{86CB4B4D-7CA3-9044-876B-883B54F8677D}" type="slidenum">
              <a:rPr lang="fr-FR" b="1" kern="0">
                <a:latin typeface="Calibri"/>
                <a:ea typeface="Calibri"/>
                <a:cs typeface="Calibri"/>
                <a:sym typeface="Calibri"/>
              </a:rPr>
              <a:pPr algn="ctr" defTabSz="412750" hangingPunct="0"/>
              <a:t>16</a:t>
            </a:fld>
            <a:endParaRPr lang="fr-FR" b="1" ker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4986D2-0FEB-493F-BEF1-E114CB2FB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12750" hangingPunct="0">
              <a:lnSpc>
                <a:spcPct val="130000"/>
              </a:lnSpc>
            </a:pPr>
            <a:fld id="{FC94FF83-C557-4D84-8D2B-9FBACB24E323}" type="datetime1">
              <a:rPr lang="fr-FR" kern="0">
                <a:latin typeface="Calibri"/>
                <a:ea typeface="Calibri"/>
                <a:cs typeface="Calibri"/>
                <a:sym typeface="Calibri"/>
              </a:rPr>
              <a:pPr defTabSz="412750" hangingPunct="0">
                <a:lnSpc>
                  <a:spcPct val="130000"/>
                </a:lnSpc>
              </a:pPr>
              <a:t>03/06/2025</a:t>
            </a:fld>
            <a:endParaRPr lang="fr-FR" ker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2B294E2-29CE-47B8-9D81-E888071A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Commission « finance durable et notations »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64B56754-D4E4-4FD6-8661-D1E29F1583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/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27BCE9-7628-B96E-EA2A-4F7FD1C35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11555" r="15009" b="25667"/>
          <a:stretch/>
        </p:blipFill>
        <p:spPr>
          <a:xfrm>
            <a:off x="6411610" y="2048423"/>
            <a:ext cx="2883894" cy="34526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8A83D3-F068-6A02-A24D-EE6D9431C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19875" r="14304" b="19291"/>
          <a:stretch/>
        </p:blipFill>
        <p:spPr>
          <a:xfrm>
            <a:off x="2590796" y="2048423"/>
            <a:ext cx="2883894" cy="345264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E08523F-55EF-99EF-B1D3-6C96B14DB534}"/>
              </a:ext>
            </a:extLst>
          </p:cNvPr>
          <p:cNvSpPr/>
          <p:nvPr/>
        </p:nvSpPr>
        <p:spPr>
          <a:xfrm>
            <a:off x="2585059" y="1728726"/>
            <a:ext cx="1193925" cy="272415"/>
          </a:xfrm>
          <a:prstGeom prst="roundRect">
            <a:avLst/>
          </a:prstGeom>
          <a:solidFill>
            <a:srgbClr val="FC99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fr-FR" sz="1600" kern="0" dirty="0">
                <a:solidFill>
                  <a:srgbClr val="FFFFFF"/>
                </a:solidFill>
                <a:latin typeface="Calibri"/>
                <a:ea typeface="Helvetica Neue Medium"/>
                <a:cs typeface="Helvetica Neue Medium"/>
                <a:sym typeface="Helvetica Neue Medium"/>
              </a:rPr>
              <a:t>Président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19A9D3-6AE1-DABD-8601-0E63A6D618A3}"/>
              </a:ext>
            </a:extLst>
          </p:cNvPr>
          <p:cNvSpPr/>
          <p:nvPr/>
        </p:nvSpPr>
        <p:spPr>
          <a:xfrm>
            <a:off x="2590796" y="4809354"/>
            <a:ext cx="2883893" cy="692497"/>
          </a:xfrm>
          <a:prstGeom prst="rect">
            <a:avLst/>
          </a:prstGeom>
          <a:solidFill>
            <a:srgbClr val="24ACC2">
              <a:alpha val="9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fr-FR" sz="1500" b="1" kern="0" dirty="0">
                <a:solidFill>
                  <a:srgbClr val="FFFFFF"/>
                </a:solidFill>
                <a:latin typeface="Calibri"/>
                <a:ea typeface="Helvetica Neue Medium"/>
                <a:cs typeface="Helvetica Neue Medium"/>
                <a:sym typeface="Helvetica Neue Medium"/>
              </a:rPr>
              <a:t>Matthieu BOUCHERY</a:t>
            </a:r>
          </a:p>
          <a:p>
            <a:pPr algn="ctr" defTabSz="412750" hangingPunct="0"/>
            <a:r>
              <a:rPr lang="fr-FR" sz="1500" kern="0" dirty="0">
                <a:solidFill>
                  <a:srgbClr val="FFFFFF"/>
                </a:solidFill>
                <a:latin typeface="Calibri"/>
                <a:ea typeface="Helvetica Neue Medium"/>
                <a:cs typeface="Helvetica Neue Medium"/>
                <a:sym typeface="Helvetica Neue Medium"/>
              </a:rPr>
              <a:t>Directeur du financement </a:t>
            </a:r>
          </a:p>
          <a:p>
            <a:pPr algn="ctr" defTabSz="412750" hangingPunct="0"/>
            <a:r>
              <a:rPr lang="fr-FR" sz="1500" kern="0" dirty="0">
                <a:solidFill>
                  <a:srgbClr val="FFFFFF"/>
                </a:solidFill>
                <a:latin typeface="Calibri"/>
                <a:ea typeface="Helvetica Neue Medium"/>
                <a:cs typeface="Helvetica Neue Medium"/>
                <a:sym typeface="Helvetica Neue Medium"/>
              </a:rPr>
              <a:t>et de la trésorerie -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228170-4795-A562-D52E-129C9081FDBA}"/>
              </a:ext>
            </a:extLst>
          </p:cNvPr>
          <p:cNvSpPr/>
          <p:nvPr/>
        </p:nvSpPr>
        <p:spPr>
          <a:xfrm>
            <a:off x="6411611" y="4809354"/>
            <a:ext cx="2883894" cy="692497"/>
          </a:xfrm>
          <a:prstGeom prst="rect">
            <a:avLst/>
          </a:prstGeom>
          <a:solidFill>
            <a:srgbClr val="24ACC2">
              <a:alpha val="9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fr-FR" sz="1500" b="1" kern="0" dirty="0">
                <a:solidFill>
                  <a:srgbClr val="FFFFFF"/>
                </a:solidFill>
                <a:latin typeface="Calibri"/>
                <a:ea typeface="Helvetica Neue Medium"/>
                <a:cs typeface="Helvetica Neue Medium"/>
                <a:sym typeface="Helvetica Neue Medium"/>
              </a:rPr>
              <a:t>Charles PUISSANT</a:t>
            </a:r>
          </a:p>
          <a:p>
            <a:pPr algn="ctr" defTabSz="412750" hangingPunct="0"/>
            <a:r>
              <a:rPr lang="fr-FR" sz="1500" kern="0" dirty="0">
                <a:solidFill>
                  <a:srgbClr val="FFFFFF"/>
                </a:solidFill>
                <a:latin typeface="Calibri"/>
                <a:ea typeface="Helvetica Neue Medium"/>
                <a:cs typeface="Helvetica Neue Medium"/>
                <a:sym typeface="Helvetica Neue Medium"/>
              </a:rPr>
              <a:t>Ingénieur financier</a:t>
            </a:r>
          </a:p>
          <a:p>
            <a:pPr algn="ctr" defTabSz="412750" hangingPunct="0"/>
            <a:r>
              <a:rPr lang="fr-FR" sz="1500" kern="0" dirty="0">
                <a:solidFill>
                  <a:srgbClr val="FFFFFF"/>
                </a:solidFill>
                <a:latin typeface="Calibri"/>
                <a:ea typeface="Helvetica Neue Medium"/>
                <a:cs typeface="Helvetica Neue Medium"/>
                <a:sym typeface="Helvetica Neue Medium"/>
              </a:rPr>
              <a:t>Thales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68D4BAE-2464-B46A-932D-A535B9D32F7D}"/>
              </a:ext>
            </a:extLst>
          </p:cNvPr>
          <p:cNvSpPr/>
          <p:nvPr/>
        </p:nvSpPr>
        <p:spPr>
          <a:xfrm>
            <a:off x="6411611" y="1728726"/>
            <a:ext cx="1716389" cy="272415"/>
          </a:xfrm>
          <a:prstGeom prst="roundRect">
            <a:avLst/>
          </a:prstGeom>
          <a:solidFill>
            <a:srgbClr val="FC99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412750" hangingPunct="0"/>
            <a:r>
              <a:rPr lang="fr-FR" sz="1600" kern="0" dirty="0">
                <a:solidFill>
                  <a:srgbClr val="FFFFFF"/>
                </a:solidFill>
                <a:latin typeface="Calibri"/>
                <a:ea typeface="Helvetica Neue Medium"/>
                <a:cs typeface="Helvetica Neue Medium"/>
                <a:sym typeface="Helvetica Neue Medium"/>
              </a:rPr>
              <a:t>Référent Notation</a:t>
            </a:r>
          </a:p>
        </p:txBody>
      </p:sp>
    </p:spTree>
    <p:extLst>
      <p:ext uri="{BB962C8B-B14F-4D97-AF65-F5344CB8AC3E}">
        <p14:creationId xmlns:p14="http://schemas.microsoft.com/office/powerpoint/2010/main" val="5057388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77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E455B-AD51-1B3D-DF17-4142257EE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241C22D5-9500-A1C8-825D-23BB4A24C631}"/>
              </a:ext>
            </a:extLst>
          </p:cNvPr>
          <p:cNvGrpSpPr/>
          <p:nvPr/>
        </p:nvGrpSpPr>
        <p:grpSpPr>
          <a:xfrm>
            <a:off x="7466029" y="2544799"/>
            <a:ext cx="4468306" cy="1557559"/>
            <a:chOff x="7466029" y="4211645"/>
            <a:chExt cx="4468306" cy="155755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B6A5CB-73EA-9FB1-F737-4E1F593060E6}"/>
                </a:ext>
              </a:extLst>
            </p:cNvPr>
            <p:cNvSpPr/>
            <p:nvPr/>
          </p:nvSpPr>
          <p:spPr>
            <a:xfrm>
              <a:off x="7466029" y="4451629"/>
              <a:ext cx="4223208" cy="1317575"/>
            </a:xfrm>
            <a:prstGeom prst="rect">
              <a:avLst/>
            </a:prstGeom>
            <a:solidFill>
              <a:srgbClr val="B9E0EA">
                <a:alpha val="69020"/>
              </a:srgbClr>
            </a:solidFill>
            <a:ln>
              <a:solidFill>
                <a:srgbClr val="B9E0E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Calibri" panose="020F0502020204030204"/>
                <a:sym typeface="Calibri"/>
              </a:endParaRPr>
            </a:p>
          </p:txBody>
        </p:sp>
        <p:sp>
          <p:nvSpPr>
            <p:cNvPr id="5" name="Organigramme : Connecteur 4">
              <a:extLst>
                <a:ext uri="{FF2B5EF4-FFF2-40B4-BE49-F238E27FC236}">
                  <a16:creationId xmlns:a16="http://schemas.microsoft.com/office/drawing/2014/main" id="{2B1C2390-4615-324A-2484-6AB5B2B5ECC1}"/>
                </a:ext>
              </a:extLst>
            </p:cNvPr>
            <p:cNvSpPr/>
            <p:nvPr/>
          </p:nvSpPr>
          <p:spPr>
            <a:xfrm>
              <a:off x="11133057" y="4211645"/>
              <a:ext cx="801278" cy="773438"/>
            </a:xfrm>
            <a:prstGeom prst="flowChartConnector">
              <a:avLst/>
            </a:prstGeom>
            <a:solidFill>
              <a:srgbClr val="00ACC4"/>
            </a:solidFill>
            <a:ln>
              <a:solidFill>
                <a:srgbClr val="00AC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 panose="020F0502020204030204"/>
                <a:sym typeface="Calibri"/>
              </a:endParaRPr>
            </a:p>
          </p:txBody>
        </p:sp>
        <p:pic>
          <p:nvPicPr>
            <p:cNvPr id="8" name="Graphique 7" descr="Trophée avec un remplissage uni">
              <a:extLst>
                <a:ext uri="{FF2B5EF4-FFF2-40B4-BE49-F238E27FC236}">
                  <a16:creationId xmlns:a16="http://schemas.microsoft.com/office/drawing/2014/main" id="{DE9686EA-2964-3AB6-49E7-D5DC29C4F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75198" y="4339866"/>
              <a:ext cx="516995" cy="516995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98774FE0-2736-D2FB-6090-646DB3EEFB9F}"/>
              </a:ext>
            </a:extLst>
          </p:cNvPr>
          <p:cNvSpPr txBox="1"/>
          <p:nvPr/>
        </p:nvSpPr>
        <p:spPr>
          <a:xfrm>
            <a:off x="386664" y="336843"/>
            <a:ext cx="1180533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3600" b="1" dirty="0">
                <a:solidFill>
                  <a:srgbClr val="00ACC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Candidater pour les Trophées 2025 de l’AFTE </a:t>
            </a:r>
            <a:r>
              <a:rPr lang="fr-FR" sz="2400" b="1" dirty="0">
                <a:solidFill>
                  <a:srgbClr val="00ACC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jusqu’au 15/09/2025</a:t>
            </a:r>
            <a:endParaRPr lang="fr-FR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Demi-cadre 12">
            <a:extLst>
              <a:ext uri="{FF2B5EF4-FFF2-40B4-BE49-F238E27FC236}">
                <a16:creationId xmlns:a16="http://schemas.microsoft.com/office/drawing/2014/main" id="{93CCADE8-86A8-B2B8-0444-1B454B96B31F}"/>
              </a:ext>
            </a:extLst>
          </p:cNvPr>
          <p:cNvSpPr/>
          <p:nvPr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DCBCE3-A7EC-F5B8-AB79-F58FF4724243}"/>
              </a:ext>
            </a:extLst>
          </p:cNvPr>
          <p:cNvSpPr txBox="1"/>
          <p:nvPr/>
        </p:nvSpPr>
        <p:spPr>
          <a:xfrm>
            <a:off x="7644059" y="3020521"/>
            <a:ext cx="3889636" cy="891783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>
              <a:lnSpc>
                <a:spcPts val="1400"/>
              </a:lnSpc>
              <a:spcBef>
                <a:spcPts val="1000"/>
              </a:spcBef>
              <a:defRPr/>
            </a:pPr>
            <a:r>
              <a:rPr lang="fr-FR" sz="1600" b="1" dirty="0">
                <a:solidFill>
                  <a:srgbClr val="24ACC2"/>
                </a:solidFill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  <a:sym typeface="Calibri"/>
              </a:rPr>
              <a:t>Cérémonie de remise des trophées </a:t>
            </a:r>
          </a:p>
          <a:p>
            <a:pPr>
              <a:lnSpc>
                <a:spcPts val="1400"/>
              </a:lnSpc>
              <a:spcBef>
                <a:spcPts val="1000"/>
              </a:spcBef>
              <a:defRPr/>
            </a:pPr>
            <a:r>
              <a:rPr lang="fr-FR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  <a:sym typeface="Calibri"/>
              </a:rPr>
              <a:t>Durant les Journées de l’AFTE</a:t>
            </a:r>
          </a:p>
          <a:p>
            <a:pPr>
              <a:lnSpc>
                <a:spcPts val="1400"/>
              </a:lnSpc>
              <a:spcBef>
                <a:spcPts val="1000"/>
              </a:spcBef>
              <a:defRPr/>
            </a:pPr>
            <a:r>
              <a:rPr lang="fr-FR" sz="1400" b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  <a:sym typeface="Calibri"/>
              </a:rPr>
              <a:t>27 et 28 novembre 2025 </a:t>
            </a:r>
            <a:r>
              <a:rPr lang="fr-FR" sz="1400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  <a:sym typeface="Calibri"/>
              </a:rPr>
              <a:t>- CNIT Paris la Défense</a:t>
            </a:r>
            <a:endParaRPr lang="fr-FR" sz="1400" dirty="0">
              <a:solidFill>
                <a:srgbClr val="ED7D31"/>
              </a:solidFill>
              <a:latin typeface="Calibri" panose="020F0502020204030204"/>
              <a:cs typeface="Calibri Light"/>
              <a:sym typeface="Calibri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3D84974-ADEA-24C7-3251-DC06DBE9A588}"/>
              </a:ext>
            </a:extLst>
          </p:cNvPr>
          <p:cNvSpPr txBox="1">
            <a:spLocks/>
          </p:cNvSpPr>
          <p:nvPr/>
        </p:nvSpPr>
        <p:spPr>
          <a:xfrm>
            <a:off x="-23904" y="1944111"/>
            <a:ext cx="5462299" cy="339513"/>
          </a:xfrm>
          <a:prstGeom prst="rect">
            <a:avLst/>
          </a:prstGeom>
          <a:solidFill>
            <a:srgbClr val="00ACC4"/>
          </a:solidFill>
          <a:ln>
            <a:solidFill>
              <a:srgbClr val="00ACC4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fr-FR" sz="1800" b="1" dirty="0">
                <a:solidFill>
                  <a:srgbClr val="FFFFFF"/>
                </a:solidFill>
                <a:latin typeface="Calibri" panose="020F0502020204030204"/>
                <a:sym typeface="Calibri"/>
              </a:rPr>
              <a:t>Opération « innovation et transformation »</a:t>
            </a: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178B8E20-9D56-1ECB-E79F-63DA59EC638E}"/>
              </a:ext>
            </a:extLst>
          </p:cNvPr>
          <p:cNvSpPr/>
          <p:nvPr/>
        </p:nvSpPr>
        <p:spPr>
          <a:xfrm>
            <a:off x="7466029" y="1337295"/>
            <a:ext cx="3940404" cy="878005"/>
          </a:xfrm>
          <a:prstGeom prst="rect">
            <a:avLst/>
          </a:prstGeom>
          <a:solidFill>
            <a:srgbClr val="00ACC4"/>
          </a:solidFill>
          <a:ln>
            <a:solidFill>
              <a:srgbClr val="00AC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B0D7F0F-2129-37D4-15ED-09717AF1CCA5}"/>
              </a:ext>
            </a:extLst>
          </p:cNvPr>
          <p:cNvSpPr txBox="1">
            <a:spLocks/>
          </p:cNvSpPr>
          <p:nvPr/>
        </p:nvSpPr>
        <p:spPr>
          <a:xfrm>
            <a:off x="-160870" y="4198849"/>
            <a:ext cx="5594274" cy="339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fr-FR" sz="1800" b="1" dirty="0">
                <a:solidFill>
                  <a:srgbClr val="FFFFFF"/>
                </a:solidFill>
                <a:latin typeface="Calibri" panose="020F0502020204030204"/>
                <a:sym typeface="Calibri"/>
              </a:rPr>
              <a:t>Opération « financement » 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69782E-40A1-FEC0-701E-6DAFD1B073E9}"/>
              </a:ext>
            </a:extLst>
          </p:cNvPr>
          <p:cNvSpPr txBox="1"/>
          <p:nvPr/>
        </p:nvSpPr>
        <p:spPr>
          <a:xfrm>
            <a:off x="1124318" y="2332854"/>
            <a:ext cx="43090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carve out/in, cash pooling, payment factory, netting, </a:t>
            </a:r>
            <a:r>
              <a:rPr lang="en-US" i="1" dirty="0" err="1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monétique</a:t>
            </a:r>
            <a:r>
              <a:rPr lang="en-US" i="1" dirty="0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, TMS, shared service center, notation, RSE, </a:t>
            </a:r>
            <a:r>
              <a:rPr lang="en-US" i="1" dirty="0" err="1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digitalisation</a:t>
            </a:r>
            <a:r>
              <a:rPr lang="en-US" i="1" dirty="0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 reporting, </a:t>
            </a:r>
            <a:r>
              <a:rPr lang="en-US" i="1" dirty="0" err="1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actionnariat</a:t>
            </a:r>
            <a:r>
              <a:rPr lang="en-US" i="1" dirty="0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 </a:t>
            </a:r>
            <a:r>
              <a:rPr lang="en-US" i="1" dirty="0" err="1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salarié</a:t>
            </a:r>
            <a:r>
              <a:rPr lang="en-US" i="1" dirty="0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...</a:t>
            </a:r>
            <a:endParaRPr lang="fr-FR" dirty="0">
              <a:solidFill>
                <a:srgbClr val="24ACC2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BFD1DD8-1D31-BEF7-B592-54678E86B1B8}"/>
              </a:ext>
            </a:extLst>
          </p:cNvPr>
          <p:cNvSpPr txBox="1"/>
          <p:nvPr/>
        </p:nvSpPr>
        <p:spPr>
          <a:xfrm>
            <a:off x="1173748" y="4686672"/>
            <a:ext cx="4210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ED7D31"/>
                </a:solidFill>
                <a:latin typeface="Montserrat" panose="00000500000000000000" pitchFamily="2" charset="0"/>
                <a:sym typeface="Calibri"/>
              </a:rPr>
              <a:t>opération de financement inaugurale, financement HY, </a:t>
            </a:r>
            <a:r>
              <a:rPr lang="fr-FR" i="1" dirty="0" err="1">
                <a:solidFill>
                  <a:srgbClr val="ED7D31"/>
                </a:solidFill>
                <a:latin typeface="Montserrat" panose="00000500000000000000" pitchFamily="2" charset="0"/>
                <a:sym typeface="Calibri"/>
              </a:rPr>
              <a:t>hydribe</a:t>
            </a:r>
            <a:r>
              <a:rPr lang="fr-FR" i="1" dirty="0">
                <a:solidFill>
                  <a:srgbClr val="ED7D31"/>
                </a:solidFill>
                <a:latin typeface="Montserrat" panose="00000500000000000000" pitchFamily="2" charset="0"/>
                <a:sym typeface="Calibri"/>
              </a:rPr>
              <a:t>, LBO, M&amp;A, green/SLB, titrisation, affacturage...)</a:t>
            </a:r>
            <a:endParaRPr lang="fr-FR" dirty="0">
              <a:solidFill>
                <a:srgbClr val="ED7D31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3D3240B-1D97-1900-21DD-70D960D01A63}"/>
              </a:ext>
            </a:extLst>
          </p:cNvPr>
          <p:cNvSpPr txBox="1"/>
          <p:nvPr/>
        </p:nvSpPr>
        <p:spPr>
          <a:xfrm>
            <a:off x="8709641" y="1480831"/>
            <a:ext cx="237059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Télécharger le dossier de candidature</a:t>
            </a:r>
            <a:endParaRPr lang="fr-FR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4" name="Graphique 23" descr="Télécharger avec un remplissage uni">
            <a:extLst>
              <a:ext uri="{FF2B5EF4-FFF2-40B4-BE49-F238E27FC236}">
                <a16:creationId xmlns:a16="http://schemas.microsoft.com/office/drawing/2014/main" id="{50483FB2-0C7C-CEA2-C953-C810D295D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1386" y="1494070"/>
            <a:ext cx="564450" cy="56445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EA76AC1-E847-3202-FAA0-40A641A5D4B7}"/>
              </a:ext>
            </a:extLst>
          </p:cNvPr>
          <p:cNvSpPr/>
          <p:nvPr/>
        </p:nvSpPr>
        <p:spPr>
          <a:xfrm>
            <a:off x="7466029" y="4608589"/>
            <a:ext cx="4223208" cy="1417632"/>
          </a:xfrm>
          <a:prstGeom prst="rect">
            <a:avLst/>
          </a:prstGeom>
          <a:solidFill>
            <a:srgbClr val="B9E0EA">
              <a:alpha val="69020"/>
            </a:srgbClr>
          </a:solidFill>
          <a:ln>
            <a:solidFill>
              <a:srgbClr val="B9E0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93E149D-8FD3-6DED-BA9E-417D4960F8BD}"/>
              </a:ext>
            </a:extLst>
          </p:cNvPr>
          <p:cNvSpPr txBox="1"/>
          <p:nvPr/>
        </p:nvSpPr>
        <p:spPr>
          <a:xfrm>
            <a:off x="7560161" y="4578021"/>
            <a:ext cx="4374174" cy="1419876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lang="fr-FR" sz="1600" b="1" dirty="0">
                <a:solidFill>
                  <a:srgbClr val="24ACC2"/>
                </a:solidFill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  <a:sym typeface="Calibri"/>
              </a:rPr>
              <a:t>Récompenses des trophées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Candidature à l'</a:t>
            </a:r>
            <a:r>
              <a:rPr lang="fr-FR" sz="1400" b="1" dirty="0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EACT </a:t>
            </a:r>
            <a:r>
              <a:rPr lang="fr-FR" sz="1400" b="1" dirty="0" err="1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Award</a:t>
            </a:r>
            <a:r>
              <a:rPr lang="fr-FR" sz="1400" b="1" dirty="0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 </a:t>
            </a:r>
          </a:p>
          <a:p>
            <a:pPr>
              <a:lnSpc>
                <a:spcPts val="1680"/>
              </a:lnSpc>
            </a:pPr>
            <a:r>
              <a:rPr lang="fr-FR" sz="1400" dirty="0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&amp; participation à l'</a:t>
            </a:r>
            <a:r>
              <a:rPr lang="fr-FR" sz="1400" b="1" dirty="0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EACT </a:t>
            </a:r>
            <a:r>
              <a:rPr lang="fr-FR" sz="1400" b="1" dirty="0" err="1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Summit</a:t>
            </a:r>
            <a:r>
              <a:rPr lang="fr-FR" sz="1400" b="1" dirty="0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 2026</a:t>
            </a:r>
            <a:endParaRPr lang="fr-FR" sz="1400" dirty="0">
              <a:solidFill>
                <a:srgbClr val="212529"/>
              </a:solidFill>
              <a:latin typeface="Montserrat" panose="00000500000000000000" pitchFamily="2" charset="0"/>
              <a:sym typeface="Calibri"/>
            </a:endParaRPr>
          </a:p>
          <a:p>
            <a:pPr>
              <a:lnSpc>
                <a:spcPts val="1680"/>
              </a:lnSpc>
            </a:pPr>
            <a:r>
              <a:rPr lang="fr-FR" sz="1050" b="1" i="1" dirty="0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Invitation et remboursement des frais </a:t>
            </a:r>
            <a:r>
              <a:rPr lang="fr-FR" sz="1050" i="1" dirty="0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de voyage </a:t>
            </a:r>
          </a:p>
          <a:p>
            <a:pPr>
              <a:lnSpc>
                <a:spcPts val="1680"/>
              </a:lnSpc>
            </a:pPr>
            <a:r>
              <a:rPr lang="fr-FR" sz="1050" i="1" dirty="0">
                <a:solidFill>
                  <a:srgbClr val="212529"/>
                </a:solidFill>
                <a:latin typeface="Montserrat" panose="00000500000000000000" pitchFamily="2" charset="0"/>
                <a:sym typeface="Calibri"/>
              </a:rPr>
              <a:t>et d'hébergement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4656A52-C46C-AB9F-D2FF-A4D53341473C}"/>
              </a:ext>
            </a:extLst>
          </p:cNvPr>
          <p:cNvSpPr txBox="1"/>
          <p:nvPr/>
        </p:nvSpPr>
        <p:spPr>
          <a:xfrm>
            <a:off x="386663" y="853611"/>
            <a:ext cx="7915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Partagez votre projet, vos résultats, vos méthodes...</a:t>
            </a:r>
          </a:p>
          <a:p>
            <a:r>
              <a:rPr lang="fr-FR" dirty="0">
                <a:solidFill>
                  <a:srgbClr val="24ACC2"/>
                </a:solidFill>
                <a:latin typeface="Montserrat" panose="00000500000000000000" pitchFamily="2" charset="0"/>
                <a:sym typeface="Calibri"/>
              </a:rPr>
              <a:t>Valorisez votre entreprise, vos équipes, vos initiatives...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613C659-6610-642E-C93A-BCED8259CAA7}"/>
              </a:ext>
            </a:extLst>
          </p:cNvPr>
          <p:cNvGrpSpPr/>
          <p:nvPr/>
        </p:nvGrpSpPr>
        <p:grpSpPr>
          <a:xfrm>
            <a:off x="11133057" y="4368605"/>
            <a:ext cx="801278" cy="773438"/>
            <a:chOff x="11133057" y="4368605"/>
            <a:chExt cx="801278" cy="773438"/>
          </a:xfrm>
        </p:grpSpPr>
        <p:sp>
          <p:nvSpPr>
            <p:cNvPr id="28" name="Organigramme : Connecteur 27">
              <a:extLst>
                <a:ext uri="{FF2B5EF4-FFF2-40B4-BE49-F238E27FC236}">
                  <a16:creationId xmlns:a16="http://schemas.microsoft.com/office/drawing/2014/main" id="{EB571FE6-66A0-A0F8-5E1C-3B51F069DDD7}"/>
                </a:ext>
              </a:extLst>
            </p:cNvPr>
            <p:cNvSpPr/>
            <p:nvPr/>
          </p:nvSpPr>
          <p:spPr>
            <a:xfrm>
              <a:off x="11133057" y="4368605"/>
              <a:ext cx="801278" cy="773438"/>
            </a:xfrm>
            <a:prstGeom prst="flowChartConnector">
              <a:avLst/>
            </a:prstGeom>
            <a:solidFill>
              <a:srgbClr val="00ACC4"/>
            </a:solidFill>
            <a:ln>
              <a:solidFill>
                <a:srgbClr val="00AC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 panose="020F0502020204030204"/>
                <a:sym typeface="Calibri"/>
              </a:endParaRPr>
            </a:p>
          </p:txBody>
        </p:sp>
        <p:pic>
          <p:nvPicPr>
            <p:cNvPr id="29" name="Graphique 28" descr="Ruban avec un remplissage uni">
              <a:extLst>
                <a:ext uri="{FF2B5EF4-FFF2-40B4-BE49-F238E27FC236}">
                  <a16:creationId xmlns:a16="http://schemas.microsoft.com/office/drawing/2014/main" id="{1CF070D5-132F-F368-BC8A-33AE6668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275198" y="4496826"/>
              <a:ext cx="516995" cy="516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75184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CCF65-6F35-BE83-0981-1C0C9A16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D99B330-AD1F-C31C-62A7-2473086A5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442" y="3079002"/>
            <a:ext cx="9241372" cy="523220"/>
          </a:xfrm>
        </p:spPr>
        <p:txBody>
          <a:bodyPr/>
          <a:lstStyle/>
          <a:p>
            <a:r>
              <a:rPr lang="fr-FR" sz="2800" dirty="0"/>
              <a:t>Présentation commission « finance durable et notations » </a:t>
            </a:r>
          </a:p>
        </p:txBody>
      </p:sp>
    </p:spTree>
    <p:extLst>
      <p:ext uri="{BB962C8B-B14F-4D97-AF65-F5344CB8AC3E}">
        <p14:creationId xmlns:p14="http://schemas.microsoft.com/office/powerpoint/2010/main" val="311140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2F6B1-6EB9-598B-6BEF-B0314F7A8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345A65-72D1-C000-3E8B-D68F51D79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19875" r="14304" b="19291"/>
          <a:stretch/>
        </p:blipFill>
        <p:spPr>
          <a:xfrm>
            <a:off x="520866" y="1844321"/>
            <a:ext cx="1325026" cy="1586341"/>
          </a:xfrm>
          <a:prstGeom prst="rect">
            <a:avLst/>
          </a:prstGeom>
          <a:ln>
            <a:solidFill>
              <a:srgbClr val="00ACC4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963EC2-F710-7811-8088-1A4F679756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11555" r="15009" b="25667"/>
          <a:stretch/>
        </p:blipFill>
        <p:spPr>
          <a:xfrm>
            <a:off x="516381" y="4392084"/>
            <a:ext cx="1275840" cy="1527454"/>
          </a:xfrm>
          <a:prstGeom prst="rect">
            <a:avLst/>
          </a:prstGeom>
          <a:ln>
            <a:solidFill>
              <a:srgbClr val="00ACC4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BBC696A-D838-1069-DBE0-E8C40BC9E780}"/>
              </a:ext>
            </a:extLst>
          </p:cNvPr>
          <p:cNvSpPr txBox="1"/>
          <p:nvPr/>
        </p:nvSpPr>
        <p:spPr>
          <a:xfrm>
            <a:off x="386663" y="336842"/>
            <a:ext cx="1180533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00AC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 « finance durable et notations »</a:t>
            </a: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emi-cadre 12">
            <a:extLst>
              <a:ext uri="{FF2B5EF4-FFF2-40B4-BE49-F238E27FC236}">
                <a16:creationId xmlns:a16="http://schemas.microsoft.com/office/drawing/2014/main" id="{E4812952-ACE0-055D-88E2-FEACFE4F4804}"/>
              </a:ext>
            </a:extLst>
          </p:cNvPr>
          <p:cNvSpPr/>
          <p:nvPr/>
        </p:nvSpPr>
        <p:spPr>
          <a:xfrm>
            <a:off x="114883" y="136218"/>
            <a:ext cx="822960" cy="632206"/>
          </a:xfrm>
          <a:prstGeom prst="halfFrame">
            <a:avLst>
              <a:gd name="adj1" fmla="val 7783"/>
              <a:gd name="adj2" fmla="val 6682"/>
            </a:avLst>
          </a:prstGeom>
          <a:solidFill>
            <a:srgbClr val="FF9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EE8E468-C6CF-E4F7-32D5-21ABEBF9743F}"/>
              </a:ext>
            </a:extLst>
          </p:cNvPr>
          <p:cNvSpPr txBox="1"/>
          <p:nvPr/>
        </p:nvSpPr>
        <p:spPr>
          <a:xfrm>
            <a:off x="1861934" y="1965112"/>
            <a:ext cx="6049094" cy="10238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Matthieu BOUCHERY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Directeur du financement et de la trésorerie </a:t>
            </a:r>
            <a:b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"/>
              </a:rPr>
              <a:t>Orange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739A81-7806-C6F0-DF9B-BC13C1B6287E}"/>
              </a:ext>
            </a:extLst>
          </p:cNvPr>
          <p:cNvSpPr txBox="1"/>
          <p:nvPr/>
        </p:nvSpPr>
        <p:spPr>
          <a:xfrm>
            <a:off x="1868443" y="4392083"/>
            <a:ext cx="3872165" cy="1152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2F2E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Charles PUISSANT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Ingénieur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financier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Thales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F4F2A1B-6EAA-BB0D-C1F9-3F5D784346D2}"/>
              </a:ext>
            </a:extLst>
          </p:cNvPr>
          <p:cNvSpPr txBox="1">
            <a:spLocks/>
          </p:cNvSpPr>
          <p:nvPr/>
        </p:nvSpPr>
        <p:spPr>
          <a:xfrm>
            <a:off x="0" y="1246368"/>
            <a:ext cx="5148072" cy="339513"/>
          </a:xfrm>
          <a:prstGeom prst="rect">
            <a:avLst/>
          </a:prstGeom>
          <a:solidFill>
            <a:srgbClr val="00ACC4"/>
          </a:solidFill>
          <a:ln>
            <a:solidFill>
              <a:srgbClr val="00ACC4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Président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26E974-54EC-07A7-6326-EC0F77D8AB35}"/>
              </a:ext>
            </a:extLst>
          </p:cNvPr>
          <p:cNvSpPr txBox="1">
            <a:spLocks/>
          </p:cNvSpPr>
          <p:nvPr/>
        </p:nvSpPr>
        <p:spPr>
          <a:xfrm>
            <a:off x="0" y="3692642"/>
            <a:ext cx="5148072" cy="339513"/>
          </a:xfrm>
          <a:prstGeom prst="rect">
            <a:avLst/>
          </a:prstGeom>
          <a:solidFill>
            <a:srgbClr val="FF9A00"/>
          </a:solidFill>
          <a:ln>
            <a:solidFill>
              <a:srgbClr val="FF9A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Référent notations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0EA86-A5F3-5556-CC47-D1A13EC9BB66}"/>
              </a:ext>
            </a:extLst>
          </p:cNvPr>
          <p:cNvSpPr/>
          <p:nvPr/>
        </p:nvSpPr>
        <p:spPr>
          <a:xfrm>
            <a:off x="6988629" y="1453176"/>
            <a:ext cx="4147457" cy="3967910"/>
          </a:xfrm>
          <a:prstGeom prst="rect">
            <a:avLst/>
          </a:prstGeom>
          <a:solidFill>
            <a:srgbClr val="00ACC4"/>
          </a:solidFill>
          <a:ln>
            <a:solidFill>
              <a:srgbClr val="00AC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6BA23-CC41-B082-3602-CCF940C73803}"/>
              </a:ext>
            </a:extLst>
          </p:cNvPr>
          <p:cNvSpPr/>
          <p:nvPr/>
        </p:nvSpPr>
        <p:spPr>
          <a:xfrm>
            <a:off x="7260772" y="1732362"/>
            <a:ext cx="4147457" cy="3967910"/>
          </a:xfrm>
          <a:prstGeom prst="rect">
            <a:avLst/>
          </a:prstGeom>
          <a:solidFill>
            <a:srgbClr val="B9E0EA"/>
          </a:solidFill>
          <a:ln>
            <a:solidFill>
              <a:srgbClr val="B9E0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0F3880D-1C71-22F3-9529-0CC4EA0F4EB4}"/>
              </a:ext>
            </a:extLst>
          </p:cNvPr>
          <p:cNvSpPr txBox="1"/>
          <p:nvPr/>
        </p:nvSpPr>
        <p:spPr>
          <a:xfrm>
            <a:off x="7451271" y="2043082"/>
            <a:ext cx="376645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00AC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Rendez-vous sur la page de la commission : </a:t>
            </a:r>
            <a:endParaRPr kumimoji="0" lang="fr-FR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 descr="Une image contenant motif, Graphique, art, pixel&#10;&#10;Description générée automatiquement">
            <a:extLst>
              <a:ext uri="{FF2B5EF4-FFF2-40B4-BE49-F238E27FC236}">
                <a16:creationId xmlns:a16="http://schemas.microsoft.com/office/drawing/2014/main" id="{F5C1E2C6-B680-0032-DE09-2E4AB39B4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45" y="3061130"/>
            <a:ext cx="2209837" cy="22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453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94FF83-C557-4D84-8D2B-9FBACB24E323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commission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fr-FR" dirty="0"/>
              <a:t>Assurer la relation avec les agences de notation, les autorités françaises et européennes de régulation et de surveillance.</a:t>
            </a:r>
            <a:endParaRPr lang="fr-FR" b="0" dirty="0"/>
          </a:p>
          <a:p>
            <a:pPr marL="0" indent="0" fontAlgn="base">
              <a:buNone/>
            </a:pPr>
            <a:endParaRPr lang="fr-FR" b="0" dirty="0"/>
          </a:p>
          <a:p>
            <a:pPr fontAlgn="base"/>
            <a:r>
              <a:rPr lang="fr-FR" dirty="0"/>
              <a:t>Assurer la diffusion aux membres des évolutions règlementaires, méthodologiques et contractuelles</a:t>
            </a:r>
            <a:r>
              <a:rPr lang="fr-FR" b="0" dirty="0"/>
              <a:t> sur les questions relatives à la notation de crédit des entreprises et aux agences de notation.</a:t>
            </a:r>
          </a:p>
          <a:p>
            <a:pPr marL="0" indent="0" fontAlgn="base">
              <a:buNone/>
            </a:pPr>
            <a:endParaRPr lang="fr-FR" b="0" dirty="0"/>
          </a:p>
          <a:p>
            <a:pPr fontAlgn="base"/>
            <a:r>
              <a:rPr lang="fr-FR" dirty="0"/>
              <a:t>Favoriser les échanges </a:t>
            </a:r>
            <a:r>
              <a:rPr lang="fr-FR" b="0" dirty="0"/>
              <a:t>sur ces sujets entre les membres et avec les autres associations françaises et européennes.</a:t>
            </a:r>
          </a:p>
          <a:p>
            <a:pPr marL="0" indent="0" fontAlgn="base">
              <a:buNone/>
            </a:pPr>
            <a:endParaRPr lang="fr-FR" b="0" dirty="0"/>
          </a:p>
          <a:p>
            <a:pPr fontAlgn="base"/>
            <a:r>
              <a:rPr lang="fr-FR" dirty="0"/>
              <a:t>Faire entendre la voix de l'AFTE</a:t>
            </a:r>
            <a:r>
              <a:rPr lang="fr-FR" b="0" dirty="0"/>
              <a:t> sur ces sujets soit directement, soit au travers de l'EACT.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8609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CCF65-6F35-BE83-0981-1C0C9A16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D99B330-AD1F-C31C-62A7-2473086A5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442" y="3079002"/>
            <a:ext cx="9241372" cy="523220"/>
          </a:xfrm>
        </p:spPr>
        <p:txBody>
          <a:bodyPr/>
          <a:lstStyle/>
          <a:p>
            <a:r>
              <a:rPr lang="fr-FR" sz="2800" dirty="0"/>
              <a:t>Enquête AFTE – Agences de notation</a:t>
            </a:r>
          </a:p>
        </p:txBody>
      </p:sp>
    </p:spTree>
    <p:extLst>
      <p:ext uri="{BB962C8B-B14F-4D97-AF65-F5344CB8AC3E}">
        <p14:creationId xmlns:p14="http://schemas.microsoft.com/office/powerpoint/2010/main" val="306549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94FF83-C557-4D84-8D2B-9FBACB24E323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Enquête AFTE - Relation Entreprises avec les Agences de notation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dirty="0"/>
              <a:t>La commission a procédé à une enquête de terrain </a:t>
            </a:r>
            <a:r>
              <a:rPr lang="fr-FR" b="0" dirty="0"/>
              <a:t>auprès d’un panel restreint de trésoriers adhérents de l’AFTE</a:t>
            </a:r>
          </a:p>
          <a:p>
            <a:pPr marL="0" indent="0" fontAlgn="base">
              <a:buNone/>
            </a:pPr>
            <a:endParaRPr lang="fr-FR" b="0" dirty="0"/>
          </a:p>
          <a:p>
            <a:pPr fontAlgn="base"/>
            <a:r>
              <a:rPr lang="fr-FR" dirty="0"/>
              <a:t>L’objectif </a:t>
            </a:r>
            <a:r>
              <a:rPr lang="fr-FR" b="0" dirty="0"/>
              <a:t>de cette enquête anonyme </a:t>
            </a:r>
            <a:r>
              <a:rPr lang="fr-FR" dirty="0"/>
              <a:t>est de comprendre quelles sont les dynamiques actuelles des relations entre les agences de notation et les trésoriers </a:t>
            </a:r>
          </a:p>
          <a:p>
            <a:pPr marL="0" indent="0" fontAlgn="base">
              <a:buNone/>
            </a:pPr>
            <a:endParaRPr lang="fr-FR" b="0" dirty="0"/>
          </a:p>
          <a:p>
            <a:pPr fontAlgn="base"/>
            <a:r>
              <a:rPr lang="fr-FR" dirty="0"/>
              <a:t>L’ambition </a:t>
            </a:r>
            <a:r>
              <a:rPr lang="fr-FR" b="0" dirty="0"/>
              <a:t>est de faire entendre la voix de l'AFTE auprès des régulateurs et des agences afin </a:t>
            </a:r>
            <a:r>
              <a:rPr lang="fr-FR" dirty="0"/>
              <a:t>de mettre fin au cumul des notations émetteur/programmes/émissions obligataires « vanille »</a:t>
            </a:r>
          </a:p>
        </p:txBody>
      </p:sp>
    </p:spTree>
    <p:extLst>
      <p:ext uri="{BB962C8B-B14F-4D97-AF65-F5344CB8AC3E}">
        <p14:creationId xmlns:p14="http://schemas.microsoft.com/office/powerpoint/2010/main" val="5752592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7CFC10-93C7-44D7-AECD-1831C6680AE6}" type="datetime1">
              <a:rPr lang="fr-FR" smtClean="0"/>
              <a:t>03/06/2025</a:t>
            </a:fld>
            <a:endParaRPr lang="fr-FR"/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79228698"/>
              </p:ext>
            </p:extLst>
          </p:nvPr>
        </p:nvGraphicFramePr>
        <p:xfrm>
          <a:off x="6289675" y="233363"/>
          <a:ext cx="5678488" cy="595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Echantillon des répondants</a:t>
            </a:r>
          </a:p>
        </p:txBody>
      </p:sp>
      <p:sp>
        <p:nvSpPr>
          <p:cNvPr id="10" name="Espace réservé du texte 6"/>
          <p:cNvSpPr txBox="1">
            <a:spLocks/>
          </p:cNvSpPr>
          <p:nvPr/>
        </p:nvSpPr>
        <p:spPr>
          <a:xfrm>
            <a:off x="665018" y="1398127"/>
            <a:ext cx="4837659" cy="4789313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2F2E2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4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76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08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40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171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03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235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267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13 réponses collectées</a:t>
            </a:r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100% des réponses venant de grands groupes</a:t>
            </a:r>
            <a:r>
              <a:rPr lang="fr-FR" b="1" kern="0" baseline="30000" dirty="0"/>
              <a:t>(a)</a:t>
            </a:r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Double notation court terme et long terme</a:t>
            </a:r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75% Investment Grade vs. 25% High </a:t>
            </a:r>
            <a:r>
              <a:rPr lang="fr-FR" b="1" kern="0" dirty="0" err="1"/>
              <a:t>Yield</a:t>
            </a:r>
            <a:endParaRPr lang="fr-FR" b="1" kern="0" dirty="0"/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b="1" kern="0" dirty="0"/>
              <a:t>63% des répondants bénéficient du « Per Issue Pricing » vs. 37% du « </a:t>
            </a:r>
            <a:r>
              <a:rPr lang="fr-FR" b="1" kern="0" dirty="0" err="1"/>
              <a:t>Frequent</a:t>
            </a:r>
            <a:r>
              <a:rPr lang="fr-FR" b="1" kern="0" dirty="0"/>
              <a:t> </a:t>
            </a:r>
            <a:r>
              <a:rPr lang="fr-FR" b="1" kern="0" dirty="0" err="1"/>
              <a:t>Issuer</a:t>
            </a:r>
            <a:r>
              <a:rPr lang="fr-FR" b="1" kern="0" dirty="0"/>
              <a:t> Pricing »</a:t>
            </a:r>
          </a:p>
          <a:p>
            <a:pPr>
              <a:spcBef>
                <a:spcPts val="300"/>
              </a:spcBef>
              <a:buClr>
                <a:srgbClr val="24ACC2"/>
              </a:buClr>
              <a:buSzPct val="100000"/>
            </a:pPr>
            <a:endParaRPr lang="fr-FR" b="1" kern="0" dirty="0"/>
          </a:p>
          <a:p>
            <a:pPr marL="342900" indent="-342900">
              <a:spcBef>
                <a:spcPts val="300"/>
              </a:spcBef>
              <a:buClr>
                <a:srgbClr val="24ACC2"/>
              </a:buClr>
              <a:buSzPct val="100000"/>
              <a:buFont typeface="Wingdings" panose="05000000000000000000" pitchFamily="2" charset="2"/>
              <a:buChar char="§"/>
            </a:pPr>
            <a:endParaRPr lang="fr-FR" b="1" kern="0" dirty="0"/>
          </a:p>
        </p:txBody>
      </p:sp>
      <p:sp>
        <p:nvSpPr>
          <p:cNvPr id="11" name="Espace réservé du texte 6"/>
          <p:cNvSpPr txBox="1">
            <a:spLocks/>
          </p:cNvSpPr>
          <p:nvPr/>
        </p:nvSpPr>
        <p:spPr>
          <a:xfrm>
            <a:off x="665018" y="5993745"/>
            <a:ext cx="4318188" cy="327332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2F2E2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44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76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08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140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1719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037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23547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2672292" marR="0" indent="-132292" algn="l" defTabSz="914400" rtl="0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62626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spcBef>
                <a:spcPts val="300"/>
              </a:spcBef>
              <a:buClr>
                <a:srgbClr val="24ACC2"/>
              </a:buClr>
              <a:buSzPct val="100000"/>
            </a:pPr>
            <a:r>
              <a:rPr lang="fr-FR" sz="1200" b="1" i="1" kern="0" dirty="0"/>
              <a:t>(a) : CA &gt; 60M€ et Bilan &gt; 30M€</a:t>
            </a:r>
            <a:endParaRPr lang="fr-FR" sz="1400" kern="0" dirty="0"/>
          </a:p>
        </p:txBody>
      </p:sp>
    </p:spTree>
    <p:extLst>
      <p:ext uri="{BB962C8B-B14F-4D97-AF65-F5344CB8AC3E}">
        <p14:creationId xmlns:p14="http://schemas.microsoft.com/office/powerpoint/2010/main" val="36220273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QUE 1">
  <a:themeElements>
    <a:clrScheme name="White">
      <a:dk1>
        <a:srgbClr val="FFFFFF"/>
      </a:dk1>
      <a:lt1>
        <a:srgbClr val="24ACC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 dirty="0" smtClean="0">
            <a:ln>
              <a:noFill/>
            </a:ln>
            <a:solidFill>
              <a:srgbClr val="24ACC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MASQUE 1">
  <a:themeElements>
    <a:clrScheme name="White">
      <a:dk1>
        <a:srgbClr val="FFFFFF"/>
      </a:dk1>
      <a:lt1>
        <a:srgbClr val="24ACC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 dirty="0" smtClean="0">
            <a:ln>
              <a:noFill/>
            </a:ln>
            <a:solidFill>
              <a:srgbClr val="24ACC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QU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14c039-9489-4c79-8fa0-27d1136d812e">
      <Terms xmlns="http://schemas.microsoft.com/office/infopath/2007/PartnerControls"/>
    </lcf76f155ced4ddcb4097134ff3c332f>
    <TaxCatchAll xmlns="fdcfedad-fc63-44e3-9d5c-ed04d61ef4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1F415FB0F584CA09F6E42326B7B80" ma:contentTypeVersion="19" ma:contentTypeDescription="Crée un document." ma:contentTypeScope="" ma:versionID="cb2b0aef6cecf256fa1c6da6de7de5ba">
  <xsd:schema xmlns:xsd="http://www.w3.org/2001/XMLSchema" xmlns:xs="http://www.w3.org/2001/XMLSchema" xmlns:p="http://schemas.microsoft.com/office/2006/metadata/properties" xmlns:ns2="4114c039-9489-4c79-8fa0-27d1136d812e" xmlns:ns3="fdcfedad-fc63-44e3-9d5c-ed04d61ef4ef" targetNamespace="http://schemas.microsoft.com/office/2006/metadata/properties" ma:root="true" ma:fieldsID="9163da3bbfa91fc5a49abf4724602e35" ns2:_="" ns3:_="">
    <xsd:import namespace="4114c039-9489-4c79-8fa0-27d1136d812e"/>
    <xsd:import namespace="fdcfedad-fc63-44e3-9d5c-ed04d61ef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4c039-9489-4c79-8fa0-27d1136d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10f74a6e-6293-472e-9cc7-3e75c17c13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fedad-fc63-44e3-9d5c-ed04d61ef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1f5b5b-2c00-4971-a974-fc3710eea930}" ma:internalName="TaxCatchAll" ma:showField="CatchAllData" ma:web="fdcfedad-fc63-44e3-9d5c-ed04d61ef4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A4662-97D8-4664-AF48-EE189F7A7AD4}">
  <ds:schemaRefs>
    <ds:schemaRef ds:uri="http://schemas.microsoft.com/office/2006/metadata/properties"/>
    <ds:schemaRef ds:uri="http://schemas.microsoft.com/office/2006/documentManagement/types"/>
    <ds:schemaRef ds:uri="4114c039-9489-4c79-8fa0-27d1136d812e"/>
    <ds:schemaRef ds:uri="http://purl.org/dc/elements/1.1/"/>
    <ds:schemaRef ds:uri="http://schemas.microsoft.com/office/infopath/2007/PartnerControls"/>
    <ds:schemaRef ds:uri="fdcfedad-fc63-44e3-9d5c-ed04d61ef4e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FF5F4C-EF4F-471B-9011-2FE091E20D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10DF9-E6E1-409A-82AF-FAAEEBC29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4c039-9489-4c79-8fa0-27d1136d812e"/>
    <ds:schemaRef ds:uri="fdcfedad-fc63-44e3-9d5c-ed04d61ef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Grand écran</PresentationFormat>
  <Paragraphs>122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Courier New</vt:lpstr>
      <vt:lpstr>Helvetica Neue Medium</vt:lpstr>
      <vt:lpstr>Montserrat</vt:lpstr>
      <vt:lpstr>Wingdings</vt:lpstr>
      <vt:lpstr>MASQUE 1</vt:lpstr>
      <vt:lpstr>1_MASQUE 1</vt:lpstr>
      <vt:lpstr>1_Thème Office</vt:lpstr>
      <vt:lpstr>MASQUE 3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Objectifs de la commission</vt:lpstr>
      <vt:lpstr>Présentation PowerPoint</vt:lpstr>
      <vt:lpstr>Enquête AFTE - Relation Entreprises avec les Agences de notation</vt:lpstr>
      <vt:lpstr>Echantillon des répondants</vt:lpstr>
      <vt:lpstr>Relation avec les agences</vt:lpstr>
      <vt:lpstr>Utilité de la notation</vt:lpstr>
      <vt:lpstr>Satisfaction</vt:lpstr>
      <vt:lpstr>Présentation PowerPoint</vt:lpstr>
      <vt:lpstr>Présentation PowerPoint</vt:lpstr>
      <vt:lpstr>Présentation PowerPoint</vt:lpstr>
      <vt:lpstr>Commission « finance durable et notations 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Demaret</dc:creator>
  <cp:lastModifiedBy>Valérie Voisin</cp:lastModifiedBy>
  <cp:revision>58</cp:revision>
  <dcterms:created xsi:type="dcterms:W3CDTF">2024-04-16T13:27:50Z</dcterms:created>
  <dcterms:modified xsi:type="dcterms:W3CDTF">2025-06-03T12:16:15Z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0x01010082F1F415FB0F584CA09F6E42326B7B80</vt:lpwstr>
  </property>
  <property fmtid="{D5CDD505-2E9C-101B-9397-08002B2CF9AE}" pid="3" name="MSIP_Label_64c9cc36-7289-4c96-81d0-25ee8eefd11d_Enabled">
    <vt:lpwstr>true</vt:lpwstr>
  </property>
  <property fmtid="{D5CDD505-2E9C-101B-9397-08002B2CF9AE}" pid="4" name="MSIP_Label_64c9cc36-7289-4c96-81d0-25ee8eefd11d_SetDate">
    <vt:lpwstr>2025-06-02T15:33:00Z</vt:lpwstr>
  </property>
  <property fmtid="{D5CDD505-2E9C-101B-9397-08002B2CF9AE}" pid="5" name="MSIP_Label_64c9cc36-7289-4c96-81d0-25ee8eefd11d_Method">
    <vt:lpwstr>Privileged</vt:lpwstr>
  </property>
  <property fmtid="{D5CDD505-2E9C-101B-9397-08002B2CF9AE}" pid="6" name="MSIP_Label_64c9cc36-7289-4c96-81d0-25ee8eefd11d_Name">
    <vt:lpwstr>THALES-CORE-01</vt:lpwstr>
  </property>
  <property fmtid="{D5CDD505-2E9C-101B-9397-08002B2CF9AE}" pid="7" name="MSIP_Label_64c9cc36-7289-4c96-81d0-25ee8eefd11d_SiteId">
    <vt:lpwstr>6e603289-5e46-4e26-ac7c-03a85420a9a5</vt:lpwstr>
  </property>
  <property fmtid="{D5CDD505-2E9C-101B-9397-08002B2CF9AE}" pid="8" name="MSIP_Label_64c9cc36-7289-4c96-81d0-25ee8eefd11d_ActionId">
    <vt:lpwstr>fa7983d3-6a28-4c8b-8a6c-5cce58eeff7f</vt:lpwstr>
  </property>
  <property fmtid="{D5CDD505-2E9C-101B-9397-08002B2CF9AE}" pid="9" name="MSIP_Label_64c9cc36-7289-4c96-81d0-25ee8eefd11d_ContentBits">
    <vt:lpwstr>3</vt:lpwstr>
  </property>
  <property fmtid="{D5CDD505-2E9C-101B-9397-08002B2CF9AE}" pid="10" name="Thales-Sensitivity">
    <vt:lpwstr>{TGOPEN}</vt:lpwstr>
  </property>
  <property fmtid="{D5CDD505-2E9C-101B-9397-08002B2CF9AE}" pid="11" name="DLPManualFileClassification">
    <vt:lpwstr>{64c9cc36-7289-4c96-81d0-25ee8eefd11d}</vt:lpwstr>
  </property>
  <property fmtid="{D5CDD505-2E9C-101B-9397-08002B2CF9AE}" pid="12" name="MediaServiceImageTags">
    <vt:lpwstr/>
  </property>
</Properties>
</file>