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90" r:id="rId4"/>
    <p:sldMasterId id="2147483811" r:id="rId5"/>
    <p:sldMasterId id="2147483881" r:id="rId6"/>
  </p:sldMasterIdLst>
  <p:notesMasterIdLst>
    <p:notesMasterId r:id="rId8"/>
  </p:notesMasterIdLst>
  <p:handoutMasterIdLst>
    <p:handoutMasterId r:id="rId9"/>
  </p:handoutMasterIdLst>
  <p:sldIdLst>
    <p:sldId id="1715" r:id="rId7"/>
  </p:sldIdLst>
  <p:sldSz cx="24384000" cy="13716000"/>
  <p:notesSz cx="6792913" cy="992505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3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1" u="none" strike="noStrike" cap="none" spc="0" normalizeH="0" baseline="0">
        <a:ln>
          <a:noFill/>
        </a:ln>
        <a:solidFill>
          <a:srgbClr val="24ACC2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228600" algn="ctr" defTabSz="825500" rtl="0" fontAlgn="auto" latinLnBrk="0" hangingPunct="0">
      <a:lnSpc>
        <a:spcPct val="13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1" u="none" strike="noStrike" cap="none" spc="0" normalizeH="0" baseline="0">
        <a:ln>
          <a:noFill/>
        </a:ln>
        <a:solidFill>
          <a:srgbClr val="24ACC2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457200" algn="ctr" defTabSz="825500" rtl="0" fontAlgn="auto" latinLnBrk="0" hangingPunct="0">
      <a:lnSpc>
        <a:spcPct val="13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1" u="none" strike="noStrike" cap="none" spc="0" normalizeH="0" baseline="0">
        <a:ln>
          <a:noFill/>
        </a:ln>
        <a:solidFill>
          <a:srgbClr val="24ACC2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685800" algn="ctr" defTabSz="825500" rtl="0" fontAlgn="auto" latinLnBrk="0" hangingPunct="0">
      <a:lnSpc>
        <a:spcPct val="13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1" u="none" strike="noStrike" cap="none" spc="0" normalizeH="0" baseline="0">
        <a:ln>
          <a:noFill/>
        </a:ln>
        <a:solidFill>
          <a:srgbClr val="24ACC2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914400" algn="ctr" defTabSz="825500" rtl="0" fontAlgn="auto" latinLnBrk="0" hangingPunct="0">
      <a:lnSpc>
        <a:spcPct val="13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1" u="none" strike="noStrike" cap="none" spc="0" normalizeH="0" baseline="0">
        <a:ln>
          <a:noFill/>
        </a:ln>
        <a:solidFill>
          <a:srgbClr val="24ACC2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1143000" algn="ctr" defTabSz="825500" rtl="0" fontAlgn="auto" latinLnBrk="0" hangingPunct="0">
      <a:lnSpc>
        <a:spcPct val="13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1" u="none" strike="noStrike" cap="none" spc="0" normalizeH="0" baseline="0">
        <a:ln>
          <a:noFill/>
        </a:ln>
        <a:solidFill>
          <a:srgbClr val="24ACC2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1371600" algn="ctr" defTabSz="825500" rtl="0" fontAlgn="auto" latinLnBrk="0" hangingPunct="0">
      <a:lnSpc>
        <a:spcPct val="13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1" u="none" strike="noStrike" cap="none" spc="0" normalizeH="0" baseline="0">
        <a:ln>
          <a:noFill/>
        </a:ln>
        <a:solidFill>
          <a:srgbClr val="24ACC2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1600200" algn="ctr" defTabSz="825500" rtl="0" fontAlgn="auto" latinLnBrk="0" hangingPunct="0">
      <a:lnSpc>
        <a:spcPct val="13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1" u="none" strike="noStrike" cap="none" spc="0" normalizeH="0" baseline="0">
        <a:ln>
          <a:noFill/>
        </a:ln>
        <a:solidFill>
          <a:srgbClr val="24ACC2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1828800" algn="ctr" defTabSz="825500" rtl="0" fontAlgn="auto" latinLnBrk="0" hangingPunct="0">
      <a:lnSpc>
        <a:spcPct val="13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1" u="none" strike="noStrike" cap="none" spc="0" normalizeH="0" baseline="0">
        <a:ln>
          <a:noFill/>
        </a:ln>
        <a:solidFill>
          <a:srgbClr val="24ACC2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521415D9-36F7-43E2-AB2F-B90AF26B5E84}">
      <p14:sectionLst xmlns:p14="http://schemas.microsoft.com/office/powerpoint/2010/main">
        <p14:section name="Section par défaut" id="{8278061C-CC55-4E1A-B591-9521719DF969}">
          <p14:sldIdLst>
            <p14:sldId id="171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dleen Patry" initials="MP" lastIdx="66" clrIdx="0">
    <p:extLst>
      <p:ext uri="{19B8F6BF-5375-455C-9EA6-DF929625EA0E}">
        <p15:presenceInfo xmlns:p15="http://schemas.microsoft.com/office/powerpoint/2012/main" userId="S::madleen.patry@afte.com::a4edd71b-ff5f-4d05-9a08-fdd816e0d7ea" providerId="AD"/>
      </p:ext>
    </p:extLst>
  </p:cmAuthor>
  <p:cmAuthor id="2" name="Cecile Delclos" initials="CD" lastIdx="19" clrIdx="1">
    <p:extLst>
      <p:ext uri="{19B8F6BF-5375-455C-9EA6-DF929625EA0E}">
        <p15:presenceInfo xmlns:p15="http://schemas.microsoft.com/office/powerpoint/2012/main" userId="12ab9abc60b6c58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9927"/>
    <a:srgbClr val="BCBBBB"/>
    <a:srgbClr val="2F2E2F"/>
    <a:srgbClr val="24ACC2"/>
    <a:srgbClr val="F5F5F5"/>
    <a:srgbClr val="6262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C309A3-739A-44BA-8B31-FCDC257047FF}" v="2" dt="2024-01-25T08:58:48.524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210" autoAdjust="0"/>
    <p:restoredTop sz="93765" autoAdjust="0"/>
  </p:normalViewPr>
  <p:slideViewPr>
    <p:cSldViewPr snapToGrid="0" snapToObjects="1">
      <p:cViewPr varScale="1">
        <p:scale>
          <a:sx n="52" d="100"/>
          <a:sy n="52" d="100"/>
        </p:scale>
        <p:origin x="1356" y="120"/>
      </p:cViewPr>
      <p:guideLst/>
    </p:cSldViewPr>
  </p:slideViewPr>
  <p:outlineViewPr>
    <p:cViewPr>
      <p:scale>
        <a:sx n="33" d="100"/>
        <a:sy n="33" d="100"/>
      </p:scale>
      <p:origin x="0" y="-64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40" d="100"/>
        <a:sy n="4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dleen Patry" userId="a4edd71b-ff5f-4d05-9a08-fdd816e0d7ea" providerId="ADAL" clId="{04C309A3-739A-44BA-8B31-FCDC257047FF}"/>
    <pc:docChg chg="undo custSel delSld modSld delSection modSection">
      <pc:chgData name="Madleen Patry" userId="a4edd71b-ff5f-4d05-9a08-fdd816e0d7ea" providerId="ADAL" clId="{04C309A3-739A-44BA-8B31-FCDC257047FF}" dt="2024-01-25T09:02:46.601" v="111" actId="207"/>
      <pc:docMkLst>
        <pc:docMk/>
      </pc:docMkLst>
      <pc:sldChg chg="addSp delSp modSp mod">
        <pc:chgData name="Madleen Patry" userId="a4edd71b-ff5f-4d05-9a08-fdd816e0d7ea" providerId="ADAL" clId="{04C309A3-739A-44BA-8B31-FCDC257047FF}" dt="2024-01-25T09:02:46.601" v="111" actId="207"/>
        <pc:sldMkLst>
          <pc:docMk/>
          <pc:sldMk cId="2751568627" sldId="1715"/>
        </pc:sldMkLst>
        <pc:spChg chg="mod">
          <ac:chgData name="Madleen Patry" userId="a4edd71b-ff5f-4d05-9a08-fdd816e0d7ea" providerId="ADAL" clId="{04C309A3-739A-44BA-8B31-FCDC257047FF}" dt="2024-01-25T08:49:01.179" v="13" actId="20577"/>
          <ac:spMkLst>
            <pc:docMk/>
            <pc:sldMk cId="2751568627" sldId="1715"/>
            <ac:spMk id="2" creationId="{6CA5D307-9350-4C18-8E2B-1863AB75E43D}"/>
          </ac:spMkLst>
        </pc:spChg>
        <pc:spChg chg="mod">
          <ac:chgData name="Madleen Patry" userId="a4edd71b-ff5f-4d05-9a08-fdd816e0d7ea" providerId="ADAL" clId="{04C309A3-739A-44BA-8B31-FCDC257047FF}" dt="2024-01-25T09:02:46.601" v="111" actId="207"/>
          <ac:spMkLst>
            <pc:docMk/>
            <pc:sldMk cId="2751568627" sldId="1715"/>
            <ac:spMk id="5" creationId="{7B49626F-E714-82B1-9E99-55B1D07A9197}"/>
          </ac:spMkLst>
        </pc:spChg>
        <pc:spChg chg="mod">
          <ac:chgData name="Madleen Patry" userId="a4edd71b-ff5f-4d05-9a08-fdd816e0d7ea" providerId="ADAL" clId="{04C309A3-739A-44BA-8B31-FCDC257047FF}" dt="2024-01-25T09:02:13.162" v="91" actId="1036"/>
          <ac:spMkLst>
            <pc:docMk/>
            <pc:sldMk cId="2751568627" sldId="1715"/>
            <ac:spMk id="7" creationId="{618A8E19-96F1-1EAD-B279-64BA7905229B}"/>
          </ac:spMkLst>
        </pc:spChg>
        <pc:spChg chg="add mod ord">
          <ac:chgData name="Madleen Patry" userId="a4edd71b-ff5f-4d05-9a08-fdd816e0d7ea" providerId="ADAL" clId="{04C309A3-739A-44BA-8B31-FCDC257047FF}" dt="2024-01-25T09:02:36.553" v="107" actId="207"/>
          <ac:spMkLst>
            <pc:docMk/>
            <pc:sldMk cId="2751568627" sldId="1715"/>
            <ac:spMk id="9" creationId="{7C0116F2-7748-3142-9034-FFDA121FA5F5}"/>
          </ac:spMkLst>
        </pc:spChg>
        <pc:spChg chg="mod">
          <ac:chgData name="Madleen Patry" userId="a4edd71b-ff5f-4d05-9a08-fdd816e0d7ea" providerId="ADAL" clId="{04C309A3-739A-44BA-8B31-FCDC257047FF}" dt="2024-01-25T09:02:13.162" v="91" actId="1036"/>
          <ac:spMkLst>
            <pc:docMk/>
            <pc:sldMk cId="2751568627" sldId="1715"/>
            <ac:spMk id="12" creationId="{6C0E0A97-E40A-06B8-9216-C90697CE3C7E}"/>
          </ac:spMkLst>
        </pc:spChg>
        <pc:spChg chg="mod">
          <ac:chgData name="Madleen Patry" userId="a4edd71b-ff5f-4d05-9a08-fdd816e0d7ea" providerId="ADAL" clId="{04C309A3-739A-44BA-8B31-FCDC257047FF}" dt="2024-01-25T09:00:27.610" v="71" actId="14100"/>
          <ac:spMkLst>
            <pc:docMk/>
            <pc:sldMk cId="2751568627" sldId="1715"/>
            <ac:spMk id="13" creationId="{BAC6CBB3-697B-4A1A-85AE-E1196FB56D48}"/>
          </ac:spMkLst>
        </pc:spChg>
        <pc:spChg chg="mod">
          <ac:chgData name="Madleen Patry" userId="a4edd71b-ff5f-4d05-9a08-fdd816e0d7ea" providerId="ADAL" clId="{04C309A3-739A-44BA-8B31-FCDC257047FF}" dt="2024-01-25T09:02:13.162" v="91" actId="1036"/>
          <ac:spMkLst>
            <pc:docMk/>
            <pc:sldMk cId="2751568627" sldId="1715"/>
            <ac:spMk id="14" creationId="{F177D28B-A508-44D9-9D62-8E5D2E1FC1FE}"/>
          </ac:spMkLst>
        </pc:spChg>
        <pc:spChg chg="mod">
          <ac:chgData name="Madleen Patry" userId="a4edd71b-ff5f-4d05-9a08-fdd816e0d7ea" providerId="ADAL" clId="{04C309A3-739A-44BA-8B31-FCDC257047FF}" dt="2024-01-25T09:02:16.944" v="100" actId="1036"/>
          <ac:spMkLst>
            <pc:docMk/>
            <pc:sldMk cId="2751568627" sldId="1715"/>
            <ac:spMk id="21" creationId="{E5FFAB51-336B-4439-A4B9-87A0AFED6BCA}"/>
          </ac:spMkLst>
        </pc:spChg>
        <pc:spChg chg="mod">
          <ac:chgData name="Madleen Patry" userId="a4edd71b-ff5f-4d05-9a08-fdd816e0d7ea" providerId="ADAL" clId="{04C309A3-739A-44BA-8B31-FCDC257047FF}" dt="2024-01-25T09:00:17.100" v="67" actId="14100"/>
          <ac:spMkLst>
            <pc:docMk/>
            <pc:sldMk cId="2751568627" sldId="1715"/>
            <ac:spMk id="34" creationId="{D1155F21-ED82-45A2-A460-83E596D260E1}"/>
          </ac:spMkLst>
        </pc:spChg>
        <pc:picChg chg="mod">
          <ac:chgData name="Madleen Patry" userId="a4edd71b-ff5f-4d05-9a08-fdd816e0d7ea" providerId="ADAL" clId="{04C309A3-739A-44BA-8B31-FCDC257047FF}" dt="2024-01-25T09:02:13.162" v="91" actId="1036"/>
          <ac:picMkLst>
            <pc:docMk/>
            <pc:sldMk cId="2751568627" sldId="1715"/>
            <ac:picMk id="4" creationId="{C8DC36C0-161B-6B6E-1559-6CB6DB77D3C2}"/>
          </ac:picMkLst>
        </pc:picChg>
        <pc:picChg chg="mod">
          <ac:chgData name="Madleen Patry" userId="a4edd71b-ff5f-4d05-9a08-fdd816e0d7ea" providerId="ADAL" clId="{04C309A3-739A-44BA-8B31-FCDC257047FF}" dt="2024-01-25T09:02:13.162" v="91" actId="1036"/>
          <ac:picMkLst>
            <pc:docMk/>
            <pc:sldMk cId="2751568627" sldId="1715"/>
            <ac:picMk id="6" creationId="{8147CC99-4D5A-717E-82FA-5F5CB635B0A4}"/>
          </ac:picMkLst>
        </pc:picChg>
        <pc:picChg chg="add del mod">
          <ac:chgData name="Madleen Patry" userId="a4edd71b-ff5f-4d05-9a08-fdd816e0d7ea" providerId="ADAL" clId="{04C309A3-739A-44BA-8B31-FCDC257047FF}" dt="2024-01-25T08:57:58.888" v="16" actId="478"/>
          <ac:picMkLst>
            <pc:docMk/>
            <pc:sldMk cId="2751568627" sldId="1715"/>
            <ac:picMk id="8" creationId="{7CE6D5E7-3FB3-F316-74BB-E644A9513CF7}"/>
          </ac:picMkLst>
        </pc:picChg>
        <pc:picChg chg="mod">
          <ac:chgData name="Madleen Patry" userId="a4edd71b-ff5f-4d05-9a08-fdd816e0d7ea" providerId="ADAL" clId="{04C309A3-739A-44BA-8B31-FCDC257047FF}" dt="2024-01-25T08:59:49.404" v="58" actId="1037"/>
          <ac:picMkLst>
            <pc:docMk/>
            <pc:sldMk cId="2751568627" sldId="1715"/>
            <ac:picMk id="29" creationId="{D2F94F39-18F9-4170-A9CE-FF76339D4635}"/>
          </ac:picMkLst>
        </pc:picChg>
        <pc:picChg chg="mod">
          <ac:chgData name="Madleen Patry" userId="a4edd71b-ff5f-4d05-9a08-fdd816e0d7ea" providerId="ADAL" clId="{04C309A3-739A-44BA-8B31-FCDC257047FF}" dt="2024-01-25T09:02:16.944" v="100" actId="1036"/>
          <ac:picMkLst>
            <pc:docMk/>
            <pc:sldMk cId="2751568627" sldId="1715"/>
            <ac:picMk id="30" creationId="{60395086-E0C5-53D1-5B3F-DE0699610247}"/>
          </ac:picMkLst>
        </pc:picChg>
        <pc:picChg chg="mod">
          <ac:chgData name="Madleen Patry" userId="a4edd71b-ff5f-4d05-9a08-fdd816e0d7ea" providerId="ADAL" clId="{04C309A3-739A-44BA-8B31-FCDC257047FF}" dt="2024-01-25T08:59:49.404" v="58" actId="1037"/>
          <ac:picMkLst>
            <pc:docMk/>
            <pc:sldMk cId="2751568627" sldId="1715"/>
            <ac:picMk id="31" creationId="{5E89AB07-9B4B-461A-A85A-78E8C337211D}"/>
          </ac:picMkLst>
        </pc:picChg>
      </pc:sldChg>
      <pc:sldChg chg="del">
        <pc:chgData name="Madleen Patry" userId="a4edd71b-ff5f-4d05-9a08-fdd816e0d7ea" providerId="ADAL" clId="{04C309A3-739A-44BA-8B31-FCDC257047FF}" dt="2024-01-25T08:48:39.756" v="0" actId="47"/>
        <pc:sldMkLst>
          <pc:docMk/>
          <pc:sldMk cId="2808751869" sldId="1717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8DAD8B23-39EA-F640-BD64-E675BA7DEB7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3595" cy="497976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01509B6-75E2-FA40-988B-4DCAA065237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7746" y="0"/>
            <a:ext cx="2943595" cy="497976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r">
              <a:defRPr sz="1200"/>
            </a:lvl1pPr>
          </a:lstStyle>
          <a:p>
            <a:fld id="{A813E9FE-01C8-E94C-B0E2-E2B04BB0F1BF}" type="datetime1">
              <a:rPr lang="fr-FR" smtClean="0"/>
              <a:t>25/01/2024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92D40DE-CAA1-1A46-8DB6-4B3DBC0D047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427076"/>
            <a:ext cx="2943595" cy="497975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93A83DF-C0F8-CA46-A39F-88501B78692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7746" y="9427076"/>
            <a:ext cx="2943595" cy="497975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r">
              <a:defRPr sz="1200"/>
            </a:lvl1pPr>
          </a:lstStyle>
          <a:p>
            <a:fld id="{8F1043AA-06A7-F549-938B-0D24316C09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20882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" name="Shape 857"/>
          <p:cNvSpPr>
            <a:spLocks noGrp="1" noRot="1" noChangeAspect="1"/>
          </p:cNvSpPr>
          <p:nvPr>
            <p:ph type="sldImg"/>
          </p:nvPr>
        </p:nvSpPr>
        <p:spPr>
          <a:xfrm>
            <a:off x="88900" y="744538"/>
            <a:ext cx="6615113" cy="3722687"/>
          </a:xfrm>
          <a:prstGeom prst="rect">
            <a:avLst/>
          </a:prstGeom>
        </p:spPr>
        <p:txBody>
          <a:bodyPr lIns="91403" tIns="45702" rIns="91403" bIns="45702"/>
          <a:lstStyle/>
          <a:p>
            <a:endParaRPr/>
          </a:p>
        </p:txBody>
      </p:sp>
      <p:sp>
        <p:nvSpPr>
          <p:cNvPr id="858" name="Shape 858"/>
          <p:cNvSpPr>
            <a:spLocks noGrp="1"/>
          </p:cNvSpPr>
          <p:nvPr>
            <p:ph type="body" sz="quarter" idx="1"/>
          </p:nvPr>
        </p:nvSpPr>
        <p:spPr>
          <a:xfrm>
            <a:off x="905722" y="4714399"/>
            <a:ext cx="4981470" cy="4466272"/>
          </a:xfrm>
          <a:prstGeom prst="rect">
            <a:avLst/>
          </a:prstGeom>
        </p:spPr>
        <p:txBody>
          <a:bodyPr lIns="91403" tIns="45702" rIns="91403" bIns="45702"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88900" y="744538"/>
            <a:ext cx="6615113" cy="3722687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defTabSz="457017">
              <a:defRPr/>
            </a:pPr>
            <a:endParaRPr lang="fr-FR" sz="2400" dirty="0">
              <a:solidFill>
                <a:srgbClr val="2F2E2F"/>
              </a:solidFill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883036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9531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(font blanc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5">
            <a:extLst>
              <a:ext uri="{FF2B5EF4-FFF2-40B4-BE49-F238E27FC236}">
                <a16:creationId xmlns:a16="http://schemas.microsoft.com/office/drawing/2014/main" id="{27332E1D-9D50-3D4D-A8DE-4DBA94CA86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50818" y="1150875"/>
            <a:ext cx="21356782" cy="1675020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Modifiez le titre</a:t>
            </a:r>
          </a:p>
        </p:txBody>
      </p:sp>
      <p:pic>
        <p:nvPicPr>
          <p:cNvPr id="7" name="Graphique 6">
            <a:extLst>
              <a:ext uri="{FF2B5EF4-FFF2-40B4-BE49-F238E27FC236}">
                <a16:creationId xmlns:a16="http://schemas.microsoft.com/office/drawing/2014/main" id="{D8637118-DA57-114A-935E-E4C4F5DFEC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8011" y="1729472"/>
            <a:ext cx="725973" cy="614285"/>
          </a:xfrm>
          <a:prstGeom prst="rect">
            <a:avLst/>
          </a:prstGeom>
        </p:spPr>
      </p:pic>
      <p:sp>
        <p:nvSpPr>
          <p:cNvPr id="10" name="Espace réservé pour une image  6">
            <a:extLst>
              <a:ext uri="{FF2B5EF4-FFF2-40B4-BE49-F238E27FC236}">
                <a16:creationId xmlns:a16="http://schemas.microsoft.com/office/drawing/2014/main" id="{29242EF8-9626-4F35-A0AF-0F70EF91E5F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2800020" y="268288"/>
            <a:ext cx="1333155" cy="119221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fr-FR" dirty="0" err="1"/>
              <a:t>Picto</a:t>
            </a:r>
            <a:r>
              <a:rPr lang="fr-FR" dirty="0"/>
              <a:t> bleu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54C54FB-C569-4CA5-B873-A464635BF686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F4C1EAC8-62C0-4B6C-8F25-F1C1D0309D9F}" type="datetime1">
              <a:rPr lang="fr-FR" smtClean="0"/>
              <a:t>25/01/2024</a:t>
            </a:fld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5C401EE-5C26-47DA-8EFB-15B3F8129A8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fr-FR"/>
              <a:t>Insertion-Pied de page : ajouter le nom de la réunion/commission</a:t>
            </a:r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599285A-2815-4879-933A-1A82E705F40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6CB4B4D-7CA3-9044-876B-883B54F8677D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62168945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(font gris)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2EA0C57D-A784-C14D-9782-004780585EF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B4B4D-7CA3-9044-876B-883B54F8677D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8DD25B4-F0D3-B84E-8777-9E600463F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Insertion-Pied de page : ajouter le nom de la réunion/commission</a:t>
            </a:r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93A88728-8EBD-6B46-B960-B6F71B77A4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0108029" y="13097111"/>
            <a:ext cx="30175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0" i="1">
                <a:solidFill>
                  <a:srgbClr val="2F2E2F"/>
                </a:solidFill>
              </a:defRPr>
            </a:lvl1pPr>
          </a:lstStyle>
          <a:p>
            <a:fld id="{BB20FC37-2FBB-40FD-9FBA-9469ED5E3A66}" type="datetime1">
              <a:rPr lang="fr-FR" smtClean="0"/>
              <a:t>25/01/2024</a:t>
            </a:fld>
            <a:endParaRPr lang="fr-FR" dirty="0"/>
          </a:p>
        </p:txBody>
      </p:sp>
      <p:sp>
        <p:nvSpPr>
          <p:cNvPr id="10" name="Espace réservé pour une image  6">
            <a:extLst>
              <a:ext uri="{FF2B5EF4-FFF2-40B4-BE49-F238E27FC236}">
                <a16:creationId xmlns:a16="http://schemas.microsoft.com/office/drawing/2014/main" id="{FBA7BFC0-02CF-4610-A380-2CC3013DC11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2800020" y="268288"/>
            <a:ext cx="1333155" cy="119221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fr-FR" dirty="0" err="1"/>
              <a:t>Picto</a:t>
            </a:r>
            <a:r>
              <a:rPr lang="fr-FR" dirty="0"/>
              <a:t> bleu</a:t>
            </a:r>
          </a:p>
        </p:txBody>
      </p:sp>
      <p:sp>
        <p:nvSpPr>
          <p:cNvPr id="11" name="Titre 5">
            <a:extLst>
              <a:ext uri="{FF2B5EF4-FFF2-40B4-BE49-F238E27FC236}">
                <a16:creationId xmlns:a16="http://schemas.microsoft.com/office/drawing/2014/main" id="{CD21C4A6-907C-4F45-A865-78F4865A7D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50818" y="1150875"/>
            <a:ext cx="21356782" cy="1675020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Modifiez le titre</a:t>
            </a:r>
          </a:p>
        </p:txBody>
      </p:sp>
      <p:pic>
        <p:nvPicPr>
          <p:cNvPr id="16" name="Graphique 15">
            <a:extLst>
              <a:ext uri="{FF2B5EF4-FFF2-40B4-BE49-F238E27FC236}">
                <a16:creationId xmlns:a16="http://schemas.microsoft.com/office/drawing/2014/main" id="{0994FDF4-57BF-4898-8956-4BF107BCF45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8011" y="1729472"/>
            <a:ext cx="725973" cy="614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621242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ces + TAB (fond blanc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23482D4F-053F-9545-956B-9856C9859DF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B4B4D-7CA3-9044-876B-883B54F8677D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67BD116-0E0A-1545-AF6D-103BF54F6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Insertion-Pied de page : ajouter le nom de la réunion/commission</a:t>
            </a:r>
          </a:p>
        </p:txBody>
      </p:sp>
      <p:sp>
        <p:nvSpPr>
          <p:cNvPr id="6" name="Espace réservé de la date 3">
            <a:extLst>
              <a:ext uri="{FF2B5EF4-FFF2-40B4-BE49-F238E27FC236}">
                <a16:creationId xmlns:a16="http://schemas.microsoft.com/office/drawing/2014/main" id="{EC5971DF-E49E-B844-BE28-35919A6055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0108029" y="13097111"/>
            <a:ext cx="30175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0" i="1">
                <a:solidFill>
                  <a:srgbClr val="2F2E2F"/>
                </a:solidFill>
              </a:defRPr>
            </a:lvl1pPr>
          </a:lstStyle>
          <a:p>
            <a:fld id="{321CAB78-A36C-4D94-8C9B-C0979D6441E6}" type="datetime1">
              <a:rPr lang="fr-FR" smtClean="0"/>
              <a:t>25/01/2024</a:t>
            </a:fld>
            <a:endParaRPr lang="fr-FR" dirty="0"/>
          </a:p>
        </p:txBody>
      </p:sp>
      <p:sp>
        <p:nvSpPr>
          <p:cNvPr id="5" name="Titre 5">
            <a:extLst>
              <a:ext uri="{FF2B5EF4-FFF2-40B4-BE49-F238E27FC236}">
                <a16:creationId xmlns:a16="http://schemas.microsoft.com/office/drawing/2014/main" id="{27332E1D-9D50-3D4D-A8DE-4DBA94CA86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50818" y="1150875"/>
            <a:ext cx="21356782" cy="1675020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Modifiez le titre</a:t>
            </a:r>
          </a:p>
        </p:txBody>
      </p:sp>
      <p:pic>
        <p:nvPicPr>
          <p:cNvPr id="7" name="Graphique 6">
            <a:extLst>
              <a:ext uri="{FF2B5EF4-FFF2-40B4-BE49-F238E27FC236}">
                <a16:creationId xmlns:a16="http://schemas.microsoft.com/office/drawing/2014/main" id="{D8637118-DA57-114A-935E-E4C4F5DFEC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8011" y="1729472"/>
            <a:ext cx="725973" cy="614285"/>
          </a:xfrm>
          <a:prstGeom prst="rect">
            <a:avLst/>
          </a:prstGeom>
        </p:spPr>
      </p:pic>
      <p:sp>
        <p:nvSpPr>
          <p:cNvPr id="10" name="Espace réservé pour une image  6">
            <a:extLst>
              <a:ext uri="{FF2B5EF4-FFF2-40B4-BE49-F238E27FC236}">
                <a16:creationId xmlns:a16="http://schemas.microsoft.com/office/drawing/2014/main" id="{29242EF8-9626-4F35-A0AF-0F70EF91E5F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2800020" y="268288"/>
            <a:ext cx="1333155" cy="119221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fr-FR" dirty="0" err="1"/>
              <a:t>Picto</a:t>
            </a:r>
            <a:r>
              <a:rPr lang="fr-FR" dirty="0"/>
              <a:t> bleu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1053A39C-F4FA-4E59-8BF6-7D0B30637D0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50818" y="3151065"/>
            <a:ext cx="21356782" cy="8736135"/>
          </a:xfrm>
          <a:prstGeom prst="rect">
            <a:avLst/>
          </a:prstGeom>
        </p:spPr>
        <p:txBody>
          <a:bodyPr/>
          <a:lstStyle>
            <a:lvl1pPr marL="685800" marR="0" indent="-685800" algn="l" defTabSz="18288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4ACC2"/>
              </a:buClr>
              <a:buSzPct val="100000"/>
              <a:buFont typeface="Wingdings" panose="05000000000000000000" pitchFamily="2" charset="2"/>
              <a:buChar char="§"/>
              <a:tabLst/>
              <a:defRPr sz="5400" b="1">
                <a:solidFill>
                  <a:srgbClr val="2F2E2F"/>
                </a:solidFill>
              </a:defRPr>
            </a:lvl1pPr>
            <a:lvl2pPr marL="1149350" indent="-514350">
              <a:lnSpc>
                <a:spcPct val="100000"/>
              </a:lnSpc>
              <a:spcBef>
                <a:spcPts val="600"/>
              </a:spcBef>
              <a:buClr>
                <a:srgbClr val="24ACC2"/>
              </a:buClr>
              <a:buSzPct val="140000"/>
              <a:buFont typeface="Arial" panose="020B0604020202020204" pitchFamily="34" charset="0"/>
              <a:buChar char="•"/>
              <a:defRPr sz="4400" b="1">
                <a:solidFill>
                  <a:srgbClr val="2F2E2F"/>
                </a:solidFill>
              </a:defRPr>
            </a:lvl2pPr>
            <a:lvl3pPr marL="1784350" indent="-514350">
              <a:lnSpc>
                <a:spcPct val="100000"/>
              </a:lnSpc>
              <a:spcBef>
                <a:spcPts val="600"/>
              </a:spcBef>
              <a:buClr>
                <a:srgbClr val="24ACC2"/>
              </a:buClr>
              <a:buSzPct val="80000"/>
              <a:buFont typeface="Courier New" panose="02070309020205020404" pitchFamily="49" charset="0"/>
              <a:buChar char="o"/>
              <a:defRPr sz="3600"/>
            </a:lvl3pPr>
            <a:lvl4pPr marL="2362200" indent="-457200">
              <a:buFont typeface="+mj-lt"/>
              <a:buAutoNum type="alphaUcPeriod"/>
              <a:defRPr/>
            </a:lvl4pPr>
            <a:lvl5pPr marL="2997200" indent="-457200">
              <a:buFont typeface="+mj-lt"/>
              <a:buAutoNum type="alphaUcPeriod"/>
              <a:defRPr/>
            </a:lvl5pPr>
          </a:lstStyle>
          <a:p>
            <a:r>
              <a:rPr lang="fr-FR" dirty="0"/>
              <a:t>Texte</a:t>
            </a:r>
          </a:p>
          <a:p>
            <a:pPr lvl="1"/>
            <a:r>
              <a:rPr lang="fr-FR" dirty="0"/>
              <a:t>Sous texte</a:t>
            </a:r>
          </a:p>
          <a:p>
            <a:pPr lvl="2"/>
            <a:r>
              <a:rPr lang="fr-FR" dirty="0"/>
              <a:t>Sous sous texte</a:t>
            </a:r>
          </a:p>
          <a:p>
            <a:pPr lvl="2"/>
            <a:r>
              <a:rPr lang="fr-FR" dirty="0"/>
              <a:t>Sous sous texte</a:t>
            </a:r>
          </a:p>
          <a:p>
            <a:pPr lvl="2"/>
            <a:r>
              <a:rPr lang="fr-FR" dirty="0"/>
              <a:t>Sous sous texte</a:t>
            </a:r>
          </a:p>
          <a:p>
            <a:r>
              <a:rPr lang="fr-FR" dirty="0"/>
              <a:t>Texte</a:t>
            </a:r>
          </a:p>
          <a:p>
            <a:r>
              <a:rPr lang="fr-FR" dirty="0"/>
              <a:t>Texte</a:t>
            </a:r>
          </a:p>
          <a:p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226939745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ces + TAB (fond gris)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2EA0C57D-A784-C14D-9782-004780585EF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B4B4D-7CA3-9044-876B-883B54F8677D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8DD25B4-F0D3-B84E-8777-9E600463F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Insertion-Pied de page : ajouter le nom de la réunion/commission</a:t>
            </a:r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93A88728-8EBD-6B46-B960-B6F71B77A4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0108029" y="13097111"/>
            <a:ext cx="30175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0" i="1">
                <a:solidFill>
                  <a:srgbClr val="2F2E2F"/>
                </a:solidFill>
              </a:defRPr>
            </a:lvl1pPr>
          </a:lstStyle>
          <a:p>
            <a:fld id="{43750294-6E18-4B28-A16E-BB9EFFA12996}" type="datetime1">
              <a:rPr lang="fr-FR" smtClean="0"/>
              <a:t>25/01/2024</a:t>
            </a:fld>
            <a:endParaRPr lang="fr-FR" dirty="0"/>
          </a:p>
        </p:txBody>
      </p:sp>
      <p:sp>
        <p:nvSpPr>
          <p:cNvPr id="10" name="Espace réservé pour une image  6">
            <a:extLst>
              <a:ext uri="{FF2B5EF4-FFF2-40B4-BE49-F238E27FC236}">
                <a16:creationId xmlns:a16="http://schemas.microsoft.com/office/drawing/2014/main" id="{FBA7BFC0-02CF-4610-A380-2CC3013DC11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2800020" y="268288"/>
            <a:ext cx="1333155" cy="119221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fr-FR" dirty="0" err="1"/>
              <a:t>Picto</a:t>
            </a:r>
            <a:r>
              <a:rPr lang="fr-FR" dirty="0"/>
              <a:t> bleu</a:t>
            </a:r>
          </a:p>
        </p:txBody>
      </p:sp>
      <p:sp>
        <p:nvSpPr>
          <p:cNvPr id="11" name="Titre 5">
            <a:extLst>
              <a:ext uri="{FF2B5EF4-FFF2-40B4-BE49-F238E27FC236}">
                <a16:creationId xmlns:a16="http://schemas.microsoft.com/office/drawing/2014/main" id="{CD21C4A6-907C-4F45-A865-78F4865A7D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50818" y="1150875"/>
            <a:ext cx="21356782" cy="1675020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Modifiez le titre</a:t>
            </a:r>
          </a:p>
        </p:txBody>
      </p:sp>
      <p:sp>
        <p:nvSpPr>
          <p:cNvPr id="15" name="Espace réservé du texte 10">
            <a:extLst>
              <a:ext uri="{FF2B5EF4-FFF2-40B4-BE49-F238E27FC236}">
                <a16:creationId xmlns:a16="http://schemas.microsoft.com/office/drawing/2014/main" id="{F4C8097B-F9F5-4E62-8C35-6995E613711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50818" y="3151065"/>
            <a:ext cx="21356782" cy="8736135"/>
          </a:xfrm>
          <a:prstGeom prst="rect">
            <a:avLst/>
          </a:prstGeom>
        </p:spPr>
        <p:txBody>
          <a:bodyPr/>
          <a:lstStyle>
            <a:lvl1pPr marL="685800" marR="0" indent="-685800" algn="l" defTabSz="18288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4ACC2"/>
              </a:buClr>
              <a:buSzPct val="100000"/>
              <a:buFont typeface="Wingdings" panose="05000000000000000000" pitchFamily="2" charset="2"/>
              <a:buChar char="§"/>
              <a:tabLst/>
              <a:defRPr sz="5400" b="1">
                <a:solidFill>
                  <a:srgbClr val="2F2E2F"/>
                </a:solidFill>
              </a:defRPr>
            </a:lvl1pPr>
            <a:lvl2pPr marL="1149350" indent="-514350">
              <a:lnSpc>
                <a:spcPct val="100000"/>
              </a:lnSpc>
              <a:spcBef>
                <a:spcPts val="600"/>
              </a:spcBef>
              <a:buClr>
                <a:srgbClr val="24ACC2"/>
              </a:buClr>
              <a:buSzPct val="140000"/>
              <a:buFont typeface="Arial" panose="020B0604020202020204" pitchFamily="34" charset="0"/>
              <a:buChar char="•"/>
              <a:defRPr sz="4400" b="1">
                <a:solidFill>
                  <a:srgbClr val="2F2E2F"/>
                </a:solidFill>
              </a:defRPr>
            </a:lvl2pPr>
            <a:lvl3pPr marL="1784350" indent="-514350">
              <a:lnSpc>
                <a:spcPct val="100000"/>
              </a:lnSpc>
              <a:spcBef>
                <a:spcPts val="600"/>
              </a:spcBef>
              <a:buClr>
                <a:srgbClr val="24ACC2"/>
              </a:buClr>
              <a:buSzPct val="80000"/>
              <a:buFont typeface="Courier New" panose="02070309020205020404" pitchFamily="49" charset="0"/>
              <a:buChar char="o"/>
              <a:defRPr sz="3600"/>
            </a:lvl3pPr>
            <a:lvl4pPr marL="2362200" indent="-457200">
              <a:buFont typeface="+mj-lt"/>
              <a:buAutoNum type="alphaUcPeriod"/>
              <a:defRPr/>
            </a:lvl4pPr>
            <a:lvl5pPr marL="2997200" indent="-457200">
              <a:buFont typeface="+mj-lt"/>
              <a:buAutoNum type="alphaUcPeriod"/>
              <a:defRPr/>
            </a:lvl5pPr>
          </a:lstStyle>
          <a:p>
            <a:r>
              <a:rPr lang="fr-FR" dirty="0"/>
              <a:t>Texte</a:t>
            </a:r>
          </a:p>
          <a:p>
            <a:pPr lvl="1"/>
            <a:r>
              <a:rPr lang="fr-FR" dirty="0"/>
              <a:t>Sous texte</a:t>
            </a:r>
          </a:p>
          <a:p>
            <a:pPr lvl="2"/>
            <a:r>
              <a:rPr lang="fr-FR" dirty="0"/>
              <a:t>Sous sous texte</a:t>
            </a:r>
          </a:p>
          <a:p>
            <a:pPr lvl="2"/>
            <a:r>
              <a:rPr lang="fr-FR" dirty="0"/>
              <a:t>Sous sous texte</a:t>
            </a:r>
          </a:p>
          <a:p>
            <a:pPr lvl="2"/>
            <a:r>
              <a:rPr lang="fr-FR" dirty="0"/>
              <a:t>Sous sous texte</a:t>
            </a:r>
          </a:p>
          <a:p>
            <a:r>
              <a:rPr lang="fr-FR" dirty="0"/>
              <a:t>Texte</a:t>
            </a:r>
          </a:p>
          <a:p>
            <a:r>
              <a:rPr lang="fr-FR" dirty="0"/>
              <a:t>Texte</a:t>
            </a:r>
          </a:p>
          <a:p>
            <a:r>
              <a:rPr lang="fr-FR" dirty="0"/>
              <a:t>Texte</a:t>
            </a:r>
          </a:p>
        </p:txBody>
      </p:sp>
      <p:pic>
        <p:nvPicPr>
          <p:cNvPr id="16" name="Graphique 15">
            <a:extLst>
              <a:ext uri="{FF2B5EF4-FFF2-40B4-BE49-F238E27FC236}">
                <a16:creationId xmlns:a16="http://schemas.microsoft.com/office/drawing/2014/main" id="{0994FDF4-57BF-4898-8956-4BF107BCF45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8011" y="1729472"/>
            <a:ext cx="725973" cy="614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5711223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50112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HAPITR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143F8574-8F9B-3740-AACE-29C53EE9ED29}"/>
              </a:ext>
            </a:extLst>
          </p:cNvPr>
          <p:cNvSpPr/>
          <p:nvPr userDrawn="1"/>
        </p:nvSpPr>
        <p:spPr>
          <a:xfrm>
            <a:off x="-43395" y="2281237"/>
            <a:ext cx="24427395" cy="11434763"/>
          </a:xfrm>
          <a:prstGeom prst="rect">
            <a:avLst/>
          </a:prstGeom>
          <a:solidFill>
            <a:srgbClr val="24AC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Titre de la page">
            <a:extLst>
              <a:ext uri="{FF2B5EF4-FFF2-40B4-BE49-F238E27FC236}">
                <a16:creationId xmlns:a16="http://schemas.microsoft.com/office/drawing/2014/main" id="{DC385C6E-7806-E949-8CE8-88AA1B0D6515}"/>
              </a:ext>
            </a:extLst>
          </p:cNvPr>
          <p:cNvSpPr txBox="1">
            <a:spLocks noGrp="1"/>
          </p:cNvSpPr>
          <p:nvPr>
            <p:ph type="body" sz="quarter" idx="26" hasCustomPrompt="1"/>
          </p:nvPr>
        </p:nvSpPr>
        <p:spPr>
          <a:xfrm>
            <a:off x="2974829" y="7490786"/>
            <a:ext cx="18434342" cy="1015663"/>
          </a:xfrm>
          <a:prstGeom prst="rect">
            <a:avLst/>
          </a:prstGeom>
        </p:spPr>
        <p:txBody>
          <a:bodyPr wrap="square" anchor="ctr">
            <a:spAutoFit/>
          </a:bodyPr>
          <a:lstStyle>
            <a:lvl1pPr marL="0" indent="0" algn="ctr" defTabSz="82550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Tx/>
              <a:buNone/>
              <a:defRPr sz="6000" b="1">
                <a:solidFill>
                  <a:srgbClr val="FFFFFF"/>
                </a:solidFill>
              </a:defRPr>
            </a:lvl1pPr>
          </a:lstStyle>
          <a:p>
            <a:r>
              <a:rPr lang="fr-FR" dirty="0"/>
              <a:t>Texte</a:t>
            </a:r>
            <a:endParaRPr dirty="0"/>
          </a:p>
        </p:txBody>
      </p:sp>
      <p:pic>
        <p:nvPicPr>
          <p:cNvPr id="11" name="Picture 7">
            <a:extLst>
              <a:ext uri="{FF2B5EF4-FFF2-40B4-BE49-F238E27FC236}">
                <a16:creationId xmlns:a16="http://schemas.microsoft.com/office/drawing/2014/main" id="{0DF3689C-709B-DD4F-AF68-283CA695670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513" y="971475"/>
            <a:ext cx="7066142" cy="730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0551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UNE -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F58CCB43-54B2-4F10-9BDD-E0FF197A7C84}"/>
              </a:ext>
            </a:extLst>
          </p:cNvPr>
          <p:cNvSpPr>
            <a:spLocks noGrp="1"/>
          </p:cNvSpPr>
          <p:nvPr>
            <p:ph sz="quarter" idx="239"/>
          </p:nvPr>
        </p:nvSpPr>
        <p:spPr>
          <a:xfrm>
            <a:off x="26686" y="2281238"/>
            <a:ext cx="24357314" cy="11434762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pic>
        <p:nvPicPr>
          <p:cNvPr id="11" name="Picture 7">
            <a:extLst>
              <a:ext uri="{FF2B5EF4-FFF2-40B4-BE49-F238E27FC236}">
                <a16:creationId xmlns:a16="http://schemas.microsoft.com/office/drawing/2014/main" id="{0DF3689C-709B-DD4F-AF68-283CA695670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513" y="971475"/>
            <a:ext cx="7066142" cy="730326"/>
          </a:xfrm>
          <a:prstGeom prst="rect">
            <a:avLst/>
          </a:prstGeom>
        </p:spPr>
      </p:pic>
      <p:pic>
        <p:nvPicPr>
          <p:cNvPr id="8" name="Picture 32">
            <a:extLst>
              <a:ext uri="{FF2B5EF4-FFF2-40B4-BE49-F238E27FC236}">
                <a16:creationId xmlns:a16="http://schemas.microsoft.com/office/drawing/2014/main" id="{EDF1D39B-4391-41D7-A6FE-A6B07041019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22560" y="374544"/>
            <a:ext cx="1333568" cy="1193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164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IE/CHAPITRE - 1 interven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Espace réservé du contenu 2">
            <a:extLst>
              <a:ext uri="{FF2B5EF4-FFF2-40B4-BE49-F238E27FC236}">
                <a16:creationId xmlns:a16="http://schemas.microsoft.com/office/drawing/2014/main" id="{44860CA4-F77D-4309-87BE-35BE4FD54238}"/>
              </a:ext>
            </a:extLst>
          </p:cNvPr>
          <p:cNvSpPr>
            <a:spLocks noGrp="1"/>
          </p:cNvSpPr>
          <p:nvPr>
            <p:ph sz="quarter" idx="239"/>
          </p:nvPr>
        </p:nvSpPr>
        <p:spPr>
          <a:xfrm>
            <a:off x="0" y="2281238"/>
            <a:ext cx="24384000" cy="11434762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pic>
        <p:nvPicPr>
          <p:cNvPr id="11" name="Picture 7">
            <a:extLst>
              <a:ext uri="{FF2B5EF4-FFF2-40B4-BE49-F238E27FC236}">
                <a16:creationId xmlns:a16="http://schemas.microsoft.com/office/drawing/2014/main" id="{0DF3689C-709B-DD4F-AF68-283CA695670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513" y="971475"/>
            <a:ext cx="7066142" cy="730326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D7AF9599-1E24-4EF6-86B4-4D22B509B8B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52"/>
          <a:stretch/>
        </p:blipFill>
        <p:spPr>
          <a:xfrm>
            <a:off x="17130824" y="5424421"/>
            <a:ext cx="7253176" cy="2235200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945585E2-4482-4474-8EB9-15AA52ED0CF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466" y="9965851"/>
            <a:ext cx="10490200" cy="2362201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31ADC451-B6F0-4D68-8FB6-FECE1F6EC4E7}"/>
              </a:ext>
            </a:extLst>
          </p:cNvPr>
          <p:cNvSpPr/>
          <p:nvPr userDrawn="1"/>
        </p:nvSpPr>
        <p:spPr>
          <a:xfrm>
            <a:off x="-25466" y="7549116"/>
            <a:ext cx="24409465" cy="2470940"/>
          </a:xfrm>
          <a:prstGeom prst="rect">
            <a:avLst/>
          </a:prstGeom>
          <a:solidFill>
            <a:srgbClr val="FC99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Titre de la page">
            <a:extLst>
              <a:ext uri="{FF2B5EF4-FFF2-40B4-BE49-F238E27FC236}">
                <a16:creationId xmlns:a16="http://schemas.microsoft.com/office/drawing/2014/main" id="{0A866F8A-93C2-41F0-9806-25447FC3870F}"/>
              </a:ext>
            </a:extLst>
          </p:cNvPr>
          <p:cNvSpPr txBox="1">
            <a:spLocks noGrp="1"/>
          </p:cNvSpPr>
          <p:nvPr>
            <p:ph type="body" sz="quarter" idx="14" hasCustomPrompt="1"/>
          </p:nvPr>
        </p:nvSpPr>
        <p:spPr>
          <a:xfrm>
            <a:off x="725539" y="10248655"/>
            <a:ext cx="7079518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defTabSz="825500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SzTx/>
              <a:buNone/>
              <a:defRPr sz="4000" b="1">
                <a:solidFill>
                  <a:srgbClr val="FFFFFF"/>
                </a:solidFill>
              </a:defRPr>
            </a:lvl1pPr>
          </a:lstStyle>
          <a:p>
            <a:r>
              <a:rPr lang="fr-FR" dirty="0"/>
              <a:t>Nom de l’intervenant</a:t>
            </a:r>
            <a:endParaRPr dirty="0"/>
          </a:p>
        </p:txBody>
      </p:sp>
      <p:sp>
        <p:nvSpPr>
          <p:cNvPr id="16" name="Titre de la page">
            <a:extLst>
              <a:ext uri="{FF2B5EF4-FFF2-40B4-BE49-F238E27FC236}">
                <a16:creationId xmlns:a16="http://schemas.microsoft.com/office/drawing/2014/main" id="{443F3777-3CC6-4A2D-AAB7-54BC531F4ECF}"/>
              </a:ext>
            </a:extLst>
          </p:cNvPr>
          <p:cNvSpPr txBox="1">
            <a:spLocks noGrp="1"/>
          </p:cNvSpPr>
          <p:nvPr>
            <p:ph type="body" sz="quarter" idx="13" hasCustomPrompt="1"/>
          </p:nvPr>
        </p:nvSpPr>
        <p:spPr>
          <a:xfrm>
            <a:off x="725539" y="7735041"/>
            <a:ext cx="22461032" cy="2139047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defTabSz="825500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SzTx/>
              <a:buNone/>
              <a:defRPr sz="5400" b="1">
                <a:solidFill>
                  <a:srgbClr val="FFFFFF"/>
                </a:solidFill>
              </a:defRPr>
            </a:lvl1pPr>
          </a:lstStyle>
          <a:p>
            <a:r>
              <a:rPr lang="fr-FR" dirty="0"/>
              <a:t>Thème de la réunion du jour</a:t>
            </a:r>
          </a:p>
          <a:p>
            <a:r>
              <a:rPr lang="fr-FR" dirty="0"/>
              <a:t>Sous-thème</a:t>
            </a:r>
          </a:p>
        </p:txBody>
      </p:sp>
    </p:spTree>
    <p:extLst>
      <p:ext uri="{BB962C8B-B14F-4D97-AF65-F5344CB8AC3E}">
        <p14:creationId xmlns:p14="http://schemas.microsoft.com/office/powerpoint/2010/main" val="240413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IE/CHAPITRE - sans interven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hapter-Bground-2.png" descr="Chapter-Bground-2.png">
            <a:extLst>
              <a:ext uri="{FF2B5EF4-FFF2-40B4-BE49-F238E27FC236}">
                <a16:creationId xmlns:a16="http://schemas.microsoft.com/office/drawing/2014/main" id="{D8394881-C7F0-0A4E-95D5-BCB5321CF18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-1" t="6231" r="41" b="6233"/>
          <a:stretch/>
        </p:blipFill>
        <p:spPr>
          <a:xfrm>
            <a:off x="6349867" y="-1"/>
            <a:ext cx="18026727" cy="13716001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66697CC-7D8E-C947-B8FD-3A2B3FF26E95}"/>
              </a:ext>
            </a:extLst>
          </p:cNvPr>
          <p:cNvSpPr/>
          <p:nvPr userDrawn="1"/>
        </p:nvSpPr>
        <p:spPr>
          <a:xfrm>
            <a:off x="7406" y="0"/>
            <a:ext cx="24376594" cy="2269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F75A435-2C87-7945-BD9E-C4B827FAEA4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513" y="971475"/>
            <a:ext cx="7066142" cy="730326"/>
          </a:xfrm>
          <a:prstGeom prst="rect">
            <a:avLst/>
          </a:prstGeom>
        </p:spPr>
      </p:pic>
      <p:sp>
        <p:nvSpPr>
          <p:cNvPr id="15" name="l">
            <a:extLst>
              <a:ext uri="{FF2B5EF4-FFF2-40B4-BE49-F238E27FC236}">
                <a16:creationId xmlns:a16="http://schemas.microsoft.com/office/drawing/2014/main" id="{DA926F2B-EDE3-0643-B106-85C2665AC10E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0" y="5895205"/>
            <a:ext cx="18546417" cy="1598899"/>
          </a:xfrm>
          <a:prstGeom prst="roundRect">
            <a:avLst>
              <a:gd name="adj" fmla="val 2698"/>
            </a:avLst>
          </a:prstGeom>
          <a:solidFill>
            <a:srgbClr val="FC9927"/>
          </a:solidFill>
          <a:effectLst>
            <a:outerShdw blurRad="203200" dist="42934" dir="2357364" rotWithShape="0">
              <a:srgbClr val="000000">
                <a:alpha val="8620"/>
              </a:srgbClr>
            </a:outerShdw>
          </a:effectLst>
        </p:spPr>
        <p:txBody>
          <a:bodyPr lIns="0" tIns="0" rIns="0" bIns="0">
            <a:noAutofit/>
          </a:bodyPr>
          <a:lstStyle>
            <a:lvl1pPr marL="722313" indent="0" algn="l" defTabSz="825500">
              <a:lnSpc>
                <a:spcPct val="100000"/>
              </a:lnSpc>
              <a:buSzTx/>
              <a:buNone/>
              <a:defRPr sz="7000" b="1" kern="1200" dirty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fr-FR" dirty="0"/>
              <a:t>Titre du chapitre ou de la section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75370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IE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hapter-Bground-2.png" descr="Chapter-Bground-2.png">
            <a:extLst>
              <a:ext uri="{FF2B5EF4-FFF2-40B4-BE49-F238E27FC236}">
                <a16:creationId xmlns:a16="http://schemas.microsoft.com/office/drawing/2014/main" id="{D8394881-C7F0-0A4E-95D5-BCB5321CF18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4484" r="74560"/>
          <a:stretch/>
        </p:blipFill>
        <p:spPr>
          <a:xfrm rot="5400000">
            <a:off x="14606692" y="3938695"/>
            <a:ext cx="4587941" cy="14966675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66697CC-7D8E-C947-B8FD-3A2B3FF26E95}"/>
              </a:ext>
            </a:extLst>
          </p:cNvPr>
          <p:cNvSpPr/>
          <p:nvPr userDrawn="1"/>
        </p:nvSpPr>
        <p:spPr>
          <a:xfrm>
            <a:off x="7406" y="0"/>
            <a:ext cx="24376594" cy="2269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F75A435-2C87-7945-BD9E-C4B827FAEA4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513" y="971475"/>
            <a:ext cx="7066142" cy="730326"/>
          </a:xfrm>
          <a:prstGeom prst="rect">
            <a:avLst/>
          </a:prstGeom>
        </p:spPr>
      </p:pic>
      <p:sp>
        <p:nvSpPr>
          <p:cNvPr id="7" name="l">
            <a:extLst>
              <a:ext uri="{FF2B5EF4-FFF2-40B4-BE49-F238E27FC236}">
                <a16:creationId xmlns:a16="http://schemas.microsoft.com/office/drawing/2014/main" id="{22E868A2-A666-4BD9-9FD8-1C2932DB0862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0" y="5895205"/>
            <a:ext cx="18546417" cy="1598899"/>
          </a:xfrm>
          <a:prstGeom prst="roundRect">
            <a:avLst>
              <a:gd name="adj" fmla="val 2698"/>
            </a:avLst>
          </a:prstGeom>
          <a:solidFill>
            <a:srgbClr val="FC9927"/>
          </a:solidFill>
          <a:effectLst>
            <a:outerShdw blurRad="203200" dist="42934" dir="2357364" rotWithShape="0">
              <a:srgbClr val="000000">
                <a:alpha val="8620"/>
              </a:srgbClr>
            </a:outerShdw>
          </a:effectLst>
        </p:spPr>
        <p:txBody>
          <a:bodyPr lIns="0" tIns="0" rIns="0" bIns="0">
            <a:noAutofit/>
          </a:bodyPr>
          <a:lstStyle>
            <a:lvl1pPr marL="722313" indent="0" algn="l" defTabSz="825500">
              <a:lnSpc>
                <a:spcPct val="100000"/>
              </a:lnSpc>
              <a:buSzTx/>
              <a:buNone/>
              <a:defRPr sz="7000" b="1" kern="1200" dirty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fr-FR" dirty="0"/>
              <a:t>Titre du chapitre ou de la section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27760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DRE DU JOUR - fond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23482D4F-053F-9545-956B-9856C9859DF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B4B4D-7CA3-9044-876B-883B54F8677D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67BD116-0E0A-1545-AF6D-103BF54F6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Réunions délégations régionales</a:t>
            </a:r>
            <a:endParaRPr lang="fr-FR" dirty="0"/>
          </a:p>
        </p:txBody>
      </p:sp>
      <p:sp>
        <p:nvSpPr>
          <p:cNvPr id="6" name="Espace réservé de la date 3">
            <a:extLst>
              <a:ext uri="{FF2B5EF4-FFF2-40B4-BE49-F238E27FC236}">
                <a16:creationId xmlns:a16="http://schemas.microsoft.com/office/drawing/2014/main" id="{EC5971DF-E49E-B844-BE28-35919A6055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0108029" y="13097111"/>
            <a:ext cx="30175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0" i="1">
                <a:solidFill>
                  <a:srgbClr val="2F2E2F"/>
                </a:solidFill>
              </a:defRPr>
            </a:lvl1pPr>
          </a:lstStyle>
          <a:p>
            <a:r>
              <a:rPr lang="fr-FR"/>
              <a:t>15/11/2021</a:t>
            </a:r>
            <a:endParaRPr lang="fr-FR" dirty="0"/>
          </a:p>
        </p:txBody>
      </p:sp>
      <p:sp>
        <p:nvSpPr>
          <p:cNvPr id="5" name="Titre 5">
            <a:extLst>
              <a:ext uri="{FF2B5EF4-FFF2-40B4-BE49-F238E27FC236}">
                <a16:creationId xmlns:a16="http://schemas.microsoft.com/office/drawing/2014/main" id="{27332E1D-9D50-3D4D-A8DE-4DBA94CA8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9968" y="1150875"/>
            <a:ext cx="20677632" cy="167502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pic>
        <p:nvPicPr>
          <p:cNvPr id="7" name="Graphique 6">
            <a:extLst>
              <a:ext uri="{FF2B5EF4-FFF2-40B4-BE49-F238E27FC236}">
                <a16:creationId xmlns:a16="http://schemas.microsoft.com/office/drawing/2014/main" id="{D8637118-DA57-114A-935E-E4C4F5DFEC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72620" y="1812603"/>
            <a:ext cx="457378" cy="387012"/>
          </a:xfrm>
          <a:prstGeom prst="rect">
            <a:avLst/>
          </a:prstGeom>
        </p:spPr>
      </p:pic>
      <p:sp>
        <p:nvSpPr>
          <p:cNvPr id="9" name="Espace réservé du texte 10">
            <a:extLst>
              <a:ext uri="{FF2B5EF4-FFF2-40B4-BE49-F238E27FC236}">
                <a16:creationId xmlns:a16="http://schemas.microsoft.com/office/drawing/2014/main" id="{2B07DF2E-F126-5241-AB2A-FCD69D768C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29968" y="3566705"/>
            <a:ext cx="20677632" cy="6582589"/>
          </a:xfrm>
          <a:prstGeom prst="rect">
            <a:avLst/>
          </a:prstGeom>
        </p:spPr>
        <p:txBody>
          <a:bodyPr/>
          <a:lstStyle>
            <a:lvl1pPr marL="571500" indent="-571500">
              <a:buClr>
                <a:srgbClr val="24ACC2"/>
              </a:buClr>
              <a:buSzPct val="100000"/>
              <a:buFont typeface="+mj-lt"/>
              <a:buAutoNum type="arabicPeriod"/>
              <a:defRPr sz="4800" b="1">
                <a:solidFill>
                  <a:srgbClr val="2F2E2F"/>
                </a:solidFill>
              </a:defRPr>
            </a:lvl1pPr>
            <a:lvl2pPr marL="1149350" indent="-514350">
              <a:buClr>
                <a:srgbClr val="24ACC2"/>
              </a:buClr>
              <a:buSzPct val="100000"/>
              <a:buFont typeface="Arial" panose="020B0604020202020204" pitchFamily="34" charset="0"/>
              <a:buChar char="•"/>
              <a:defRPr sz="2800" b="1">
                <a:solidFill>
                  <a:srgbClr val="24ACC2"/>
                </a:solidFill>
              </a:defRPr>
            </a:lvl2pPr>
            <a:lvl3pPr marL="1784350" indent="-514350">
              <a:buClr>
                <a:srgbClr val="24ACC2"/>
              </a:buClr>
              <a:buSzPct val="100000"/>
              <a:buFont typeface="Courier New" panose="02070309020205020404" pitchFamily="49" charset="0"/>
              <a:buChar char="o"/>
              <a:defRPr sz="3600"/>
            </a:lvl3pPr>
            <a:lvl4pPr marL="2362200" indent="-457200">
              <a:buFont typeface="+mj-lt"/>
              <a:buAutoNum type="alphaUcPeriod"/>
              <a:defRPr/>
            </a:lvl4pPr>
            <a:lvl5pPr marL="2997200" indent="-457200">
              <a:buFont typeface="+mj-lt"/>
              <a:buAutoNum type="alphaUcPeriod"/>
              <a:defRPr/>
            </a:lvl5pPr>
          </a:lstStyle>
          <a:p>
            <a:r>
              <a:rPr lang="fr-FR" dirty="0"/>
              <a:t>Texte</a:t>
            </a:r>
          </a:p>
          <a:p>
            <a:pPr lvl="1"/>
            <a:r>
              <a:rPr lang="fr-FR" dirty="0"/>
              <a:t>Sous texte</a:t>
            </a:r>
          </a:p>
          <a:p>
            <a:pPr lvl="2"/>
            <a:r>
              <a:rPr lang="fr-FR" dirty="0"/>
              <a:t>Sous sous texte</a:t>
            </a:r>
          </a:p>
          <a:p>
            <a:pPr lvl="2"/>
            <a:r>
              <a:rPr lang="fr-FR" dirty="0"/>
              <a:t>Sous sous texte</a:t>
            </a:r>
          </a:p>
          <a:p>
            <a:pPr lvl="2"/>
            <a:r>
              <a:rPr lang="fr-FR" dirty="0"/>
              <a:t>Sous sous texte</a:t>
            </a:r>
          </a:p>
          <a:p>
            <a:r>
              <a:rPr lang="fr-FR" dirty="0"/>
              <a:t>Texte</a:t>
            </a:r>
          </a:p>
          <a:p>
            <a:r>
              <a:rPr lang="fr-FR" dirty="0"/>
              <a:t>Texte</a:t>
            </a:r>
          </a:p>
          <a:p>
            <a:r>
              <a:rPr lang="fr-FR" dirty="0"/>
              <a:t>Texte</a:t>
            </a:r>
          </a:p>
          <a:p>
            <a:r>
              <a:rPr lang="fr-FR" dirty="0"/>
              <a:t>Texte</a:t>
            </a:r>
          </a:p>
          <a:p>
            <a:r>
              <a:rPr lang="fr-FR" dirty="0"/>
              <a:t>Texte</a:t>
            </a:r>
          </a:p>
        </p:txBody>
      </p:sp>
      <p:pic>
        <p:nvPicPr>
          <p:cNvPr id="11" name="Picture 32">
            <a:extLst>
              <a:ext uri="{FF2B5EF4-FFF2-40B4-BE49-F238E27FC236}">
                <a16:creationId xmlns:a16="http://schemas.microsoft.com/office/drawing/2014/main" id="{5D831D60-FBE6-4658-AD05-4835E702CA8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79789" y="283741"/>
            <a:ext cx="1333568" cy="1193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5993147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DRE DU JOUR - fond gris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2EA0C57D-A784-C14D-9782-004780585EF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B4B4D-7CA3-9044-876B-883B54F8677D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8DD25B4-F0D3-B84E-8777-9E600463F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Réunions délégations régionales</a:t>
            </a:r>
            <a:endParaRPr lang="fr-FR" dirty="0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93A88728-8EBD-6B46-B960-B6F71B77A4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0108029" y="13097111"/>
            <a:ext cx="30175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0" i="1">
                <a:solidFill>
                  <a:srgbClr val="2F2E2F"/>
                </a:solidFill>
              </a:defRPr>
            </a:lvl1pPr>
          </a:lstStyle>
          <a:p>
            <a:r>
              <a:rPr lang="fr-FR"/>
              <a:t>15/11/2021</a:t>
            </a:r>
            <a:endParaRPr lang="fr-FR" dirty="0"/>
          </a:p>
        </p:txBody>
      </p:sp>
      <p:sp>
        <p:nvSpPr>
          <p:cNvPr id="12" name="Titre 5">
            <a:extLst>
              <a:ext uri="{FF2B5EF4-FFF2-40B4-BE49-F238E27FC236}">
                <a16:creationId xmlns:a16="http://schemas.microsoft.com/office/drawing/2014/main" id="{223A9B06-1B1F-FD47-B9B0-708D92C45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9968" y="1150875"/>
            <a:ext cx="20677632" cy="167502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pic>
        <p:nvPicPr>
          <p:cNvPr id="13" name="Graphique 12">
            <a:extLst>
              <a:ext uri="{FF2B5EF4-FFF2-40B4-BE49-F238E27FC236}">
                <a16:creationId xmlns:a16="http://schemas.microsoft.com/office/drawing/2014/main" id="{097EA32B-5804-0F45-A374-6CF3A8E3DF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72620" y="1812603"/>
            <a:ext cx="457378" cy="387012"/>
          </a:xfrm>
          <a:prstGeom prst="rect">
            <a:avLst/>
          </a:prstGeom>
        </p:spPr>
      </p:pic>
      <p:sp>
        <p:nvSpPr>
          <p:cNvPr id="9" name="Espace réservé du texte 10">
            <a:extLst>
              <a:ext uri="{FF2B5EF4-FFF2-40B4-BE49-F238E27FC236}">
                <a16:creationId xmlns:a16="http://schemas.microsoft.com/office/drawing/2014/main" id="{7C8ED7DC-31B7-4848-92C9-A6EB5809965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29968" y="3566705"/>
            <a:ext cx="20677632" cy="6582589"/>
          </a:xfrm>
          <a:prstGeom prst="rect">
            <a:avLst/>
          </a:prstGeom>
        </p:spPr>
        <p:txBody>
          <a:bodyPr/>
          <a:lstStyle>
            <a:lvl1pPr marL="571500" indent="-571500">
              <a:buClr>
                <a:srgbClr val="24ACC2"/>
              </a:buClr>
              <a:buSzPct val="100000"/>
              <a:buFont typeface="+mj-lt"/>
              <a:buAutoNum type="arabicPeriod"/>
              <a:defRPr sz="4800" b="1">
                <a:solidFill>
                  <a:srgbClr val="2F2E2F"/>
                </a:solidFill>
              </a:defRPr>
            </a:lvl1pPr>
            <a:lvl2pPr marL="1149350" indent="-514350">
              <a:buClr>
                <a:srgbClr val="24ACC2"/>
              </a:buClr>
              <a:buSzPct val="100000"/>
              <a:buFont typeface="Arial" panose="020B0604020202020204" pitchFamily="34" charset="0"/>
              <a:buChar char="•"/>
              <a:defRPr sz="2800" b="1">
                <a:solidFill>
                  <a:srgbClr val="24ACC2"/>
                </a:solidFill>
              </a:defRPr>
            </a:lvl2pPr>
            <a:lvl3pPr marL="1784350" indent="-514350">
              <a:buClr>
                <a:srgbClr val="24ACC2"/>
              </a:buClr>
              <a:buSzPct val="100000"/>
              <a:buFont typeface="Courier New" panose="02070309020205020404" pitchFamily="49" charset="0"/>
              <a:buChar char="o"/>
              <a:defRPr sz="3600"/>
            </a:lvl3pPr>
            <a:lvl4pPr marL="2362200" indent="-457200">
              <a:buFont typeface="+mj-lt"/>
              <a:buAutoNum type="alphaUcPeriod"/>
              <a:defRPr/>
            </a:lvl4pPr>
            <a:lvl5pPr marL="2997200" indent="-457200">
              <a:buFont typeface="+mj-lt"/>
              <a:buAutoNum type="alphaUcPeriod"/>
              <a:defRPr/>
            </a:lvl5pPr>
          </a:lstStyle>
          <a:p>
            <a:r>
              <a:rPr lang="fr-FR" dirty="0"/>
              <a:t>Texte</a:t>
            </a:r>
          </a:p>
          <a:p>
            <a:pPr lvl="1"/>
            <a:r>
              <a:rPr lang="fr-FR" dirty="0"/>
              <a:t>Sous texte</a:t>
            </a:r>
          </a:p>
          <a:p>
            <a:pPr lvl="2"/>
            <a:r>
              <a:rPr lang="fr-FR" dirty="0"/>
              <a:t>Sous sous texte</a:t>
            </a:r>
          </a:p>
          <a:p>
            <a:pPr lvl="2"/>
            <a:r>
              <a:rPr lang="fr-FR" dirty="0"/>
              <a:t>Sous sous texte</a:t>
            </a:r>
          </a:p>
          <a:p>
            <a:pPr lvl="2"/>
            <a:r>
              <a:rPr lang="fr-FR" dirty="0"/>
              <a:t>Sous sous texte</a:t>
            </a:r>
          </a:p>
          <a:p>
            <a:r>
              <a:rPr lang="fr-FR" dirty="0"/>
              <a:t>Texte</a:t>
            </a:r>
          </a:p>
          <a:p>
            <a:r>
              <a:rPr lang="fr-FR" dirty="0"/>
              <a:t>Texte</a:t>
            </a:r>
          </a:p>
          <a:p>
            <a:r>
              <a:rPr lang="fr-FR" dirty="0"/>
              <a:t>Texte</a:t>
            </a:r>
          </a:p>
          <a:p>
            <a:r>
              <a:rPr lang="fr-FR" dirty="0"/>
              <a:t>Texte</a:t>
            </a:r>
          </a:p>
          <a:p>
            <a:r>
              <a:rPr lang="fr-FR" dirty="0"/>
              <a:t>Texte</a:t>
            </a:r>
          </a:p>
        </p:txBody>
      </p:sp>
      <p:sp>
        <p:nvSpPr>
          <p:cNvPr id="10" name="Espace réservé pour une image  6">
            <a:extLst>
              <a:ext uri="{FF2B5EF4-FFF2-40B4-BE49-F238E27FC236}">
                <a16:creationId xmlns:a16="http://schemas.microsoft.com/office/drawing/2014/main" id="{35353BE8-4C17-4378-957F-00EC8423B95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2800020" y="268288"/>
            <a:ext cx="1333155" cy="119221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fr-FR" dirty="0" err="1"/>
              <a:t>Picto</a:t>
            </a:r>
            <a:r>
              <a:rPr lang="fr-FR" dirty="0"/>
              <a:t> bleu</a:t>
            </a:r>
          </a:p>
        </p:txBody>
      </p:sp>
      <p:pic>
        <p:nvPicPr>
          <p:cNvPr id="11" name="Picture 32">
            <a:extLst>
              <a:ext uri="{FF2B5EF4-FFF2-40B4-BE49-F238E27FC236}">
                <a16:creationId xmlns:a16="http://schemas.microsoft.com/office/drawing/2014/main" id="{B44E3AE7-161A-4F13-B1BA-76E812484B6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99098" y="268288"/>
            <a:ext cx="1333568" cy="1193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177795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(vi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23482D4F-053F-9545-956B-9856C9859DF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B4B4D-7CA3-9044-876B-883B54F8677D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67BD116-0E0A-1545-AF6D-103BF54F6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Réunions délégations régionales</a:t>
            </a:r>
            <a:endParaRPr lang="fr-FR" dirty="0"/>
          </a:p>
        </p:txBody>
      </p:sp>
      <p:sp>
        <p:nvSpPr>
          <p:cNvPr id="6" name="Espace réservé de la date 3">
            <a:extLst>
              <a:ext uri="{FF2B5EF4-FFF2-40B4-BE49-F238E27FC236}">
                <a16:creationId xmlns:a16="http://schemas.microsoft.com/office/drawing/2014/main" id="{EC5971DF-E49E-B844-BE28-35919A6055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0108029" y="13097111"/>
            <a:ext cx="30175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0" i="1">
                <a:solidFill>
                  <a:srgbClr val="2F2E2F"/>
                </a:solidFill>
              </a:defRPr>
            </a:lvl1pPr>
          </a:lstStyle>
          <a:p>
            <a:r>
              <a:rPr lang="fr-FR"/>
              <a:t>15/11/2021</a:t>
            </a:r>
            <a:endParaRPr lang="fr-FR" dirty="0"/>
          </a:p>
        </p:txBody>
      </p:sp>
      <p:sp>
        <p:nvSpPr>
          <p:cNvPr id="8" name="Espace réservé pour une image  6">
            <a:extLst>
              <a:ext uri="{FF2B5EF4-FFF2-40B4-BE49-F238E27FC236}">
                <a16:creationId xmlns:a16="http://schemas.microsoft.com/office/drawing/2014/main" id="{AF281810-E630-3B47-AF67-710A4FFADB2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2800020" y="268288"/>
            <a:ext cx="1333155" cy="119221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fr-FR" dirty="0" err="1"/>
              <a:t>Picto</a:t>
            </a:r>
            <a:r>
              <a:rPr lang="fr-FR" dirty="0"/>
              <a:t> bleu</a:t>
            </a:r>
          </a:p>
        </p:txBody>
      </p:sp>
    </p:spTree>
    <p:extLst>
      <p:ext uri="{BB962C8B-B14F-4D97-AF65-F5344CB8AC3E}">
        <p14:creationId xmlns:p14="http://schemas.microsoft.com/office/powerpoint/2010/main" val="1283036561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(font blanc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5">
            <a:extLst>
              <a:ext uri="{FF2B5EF4-FFF2-40B4-BE49-F238E27FC236}">
                <a16:creationId xmlns:a16="http://schemas.microsoft.com/office/drawing/2014/main" id="{27332E1D-9D50-3D4D-A8DE-4DBA94CA86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50820" y="1150876"/>
            <a:ext cx="21356781" cy="1675020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Modifiez le titre</a:t>
            </a:r>
          </a:p>
        </p:txBody>
      </p:sp>
      <p:pic>
        <p:nvPicPr>
          <p:cNvPr id="7" name="Graphique 6">
            <a:extLst>
              <a:ext uri="{FF2B5EF4-FFF2-40B4-BE49-F238E27FC236}">
                <a16:creationId xmlns:a16="http://schemas.microsoft.com/office/drawing/2014/main" id="{D8637118-DA57-114A-935E-E4C4F5DFEC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8011" y="1729473"/>
            <a:ext cx="725973" cy="614286"/>
          </a:xfrm>
          <a:prstGeom prst="rect">
            <a:avLst/>
          </a:prstGeom>
        </p:spPr>
      </p:pic>
      <p:sp>
        <p:nvSpPr>
          <p:cNvPr id="10" name="Espace réservé pour une image  6">
            <a:extLst>
              <a:ext uri="{FF2B5EF4-FFF2-40B4-BE49-F238E27FC236}">
                <a16:creationId xmlns:a16="http://schemas.microsoft.com/office/drawing/2014/main" id="{29242EF8-9626-4F35-A0AF-0F70EF91E5F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2800023" y="268288"/>
            <a:ext cx="1333155" cy="119221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fr-FR" dirty="0" err="1"/>
              <a:t>Picto</a:t>
            </a:r>
            <a:r>
              <a:rPr lang="fr-FR" dirty="0"/>
              <a:t> bleu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54C54FB-C569-4CA5-B873-A464635BF686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fr-FR"/>
              <a:t>15/11/2021</a:t>
            </a:r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5C401EE-5C26-47DA-8EFB-15B3F8129A8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fr-FR"/>
              <a:t>Réunions délégations régionales</a:t>
            </a:r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599285A-2815-4879-933A-1A82E705F40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23679078" y="13067098"/>
            <a:ext cx="535403" cy="410369"/>
          </a:xfrm>
        </p:spPr>
        <p:txBody>
          <a:bodyPr/>
          <a:lstStyle/>
          <a:p>
            <a:fld id="{86CB4B4D-7CA3-9044-876B-883B54F8677D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71202846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slideLayout" Target="../slideLayouts/slideLayout12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10" Type="http://schemas.openxmlformats.org/officeDocument/2006/relationships/image" Target="../media/image12.png"/><Relationship Id="rId4" Type="http://schemas.openxmlformats.org/officeDocument/2006/relationships/slideLayout" Target="../slideLayouts/slideLayout13.xml"/><Relationship Id="rId9" Type="http://schemas.openxmlformats.org/officeDocument/2006/relationships/image" Target="../media/image1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4598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6" r:id="rId2"/>
    <p:sldLayoutId id="2147483804" r:id="rId3"/>
    <p:sldLayoutId id="2147483801" r:id="rId4"/>
    <p:sldLayoutId id="2147483802" r:id="rId5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Image 32">
            <a:extLst>
              <a:ext uri="{FF2B5EF4-FFF2-40B4-BE49-F238E27FC236}">
                <a16:creationId xmlns:a16="http://schemas.microsoft.com/office/drawing/2014/main" id="{68F2CEE4-9A47-7C45-B8B5-BC955B69B76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/>
          <a:srcRect l="41872" t="24470"/>
          <a:stretch/>
        </p:blipFill>
        <p:spPr>
          <a:xfrm rot="16200000" flipV="1">
            <a:off x="19862550" y="9194548"/>
            <a:ext cx="2005840" cy="7037061"/>
          </a:xfrm>
          <a:prstGeom prst="rect">
            <a:avLst/>
          </a:prstGeom>
        </p:spPr>
      </p:pic>
      <p:sp>
        <p:nvSpPr>
          <p:cNvPr id="13" name="ZoneTexte 12">
            <a:extLst>
              <a:ext uri="{FF2B5EF4-FFF2-40B4-BE49-F238E27FC236}">
                <a16:creationId xmlns:a16="http://schemas.microsoft.com/office/drawing/2014/main" id="{EA7725C8-1AC3-4847-9878-74C92CF87055}"/>
              </a:ext>
            </a:extLst>
          </p:cNvPr>
          <p:cNvSpPr txBox="1"/>
          <p:nvPr userDrawn="1"/>
        </p:nvSpPr>
        <p:spPr>
          <a:xfrm>
            <a:off x="5395315" y="1438047"/>
            <a:ext cx="102657" cy="5827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2400" b="1" i="1" u="none" strike="noStrike" cap="none" spc="0" normalizeH="0" baseline="0" dirty="0">
              <a:ln>
                <a:noFill/>
              </a:ln>
              <a:solidFill>
                <a:srgbClr val="24ACC2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20" name="Rectangle">
            <a:extLst>
              <a:ext uri="{FF2B5EF4-FFF2-40B4-BE49-F238E27FC236}">
                <a16:creationId xmlns:a16="http://schemas.microsoft.com/office/drawing/2014/main" id="{4EE2F2ED-07D2-8F40-920F-FFA63ED0A500}"/>
              </a:ext>
            </a:extLst>
          </p:cNvPr>
          <p:cNvSpPr/>
          <p:nvPr userDrawn="1"/>
        </p:nvSpPr>
        <p:spPr>
          <a:xfrm>
            <a:off x="0" y="12850187"/>
            <a:ext cx="24384001" cy="865813"/>
          </a:xfrm>
          <a:prstGeom prst="rect">
            <a:avLst/>
          </a:prstGeom>
          <a:solidFill>
            <a:srgbClr val="F5F5F5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lnSpc>
                <a:spcPct val="100000"/>
              </a:lnSpc>
              <a:defRPr sz="3200" b="0" i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dirty="0"/>
          </a:p>
        </p:txBody>
      </p:sp>
      <p:sp>
        <p:nvSpPr>
          <p:cNvPr id="22" name="Carré">
            <a:extLst>
              <a:ext uri="{FF2B5EF4-FFF2-40B4-BE49-F238E27FC236}">
                <a16:creationId xmlns:a16="http://schemas.microsoft.com/office/drawing/2014/main" id="{E781FBD6-7000-BB45-90FE-C489EC38B0AD}"/>
              </a:ext>
            </a:extLst>
          </p:cNvPr>
          <p:cNvSpPr/>
          <p:nvPr userDrawn="1"/>
        </p:nvSpPr>
        <p:spPr>
          <a:xfrm>
            <a:off x="23518187" y="12850187"/>
            <a:ext cx="865813" cy="865813"/>
          </a:xfrm>
          <a:prstGeom prst="rect">
            <a:avLst/>
          </a:prstGeom>
          <a:solidFill>
            <a:srgbClr val="2F2E2F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lnSpc>
                <a:spcPct val="100000"/>
              </a:lnSpc>
              <a:defRPr sz="3300" b="0" i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3" name="Numéro de diapositive">
            <a:extLst>
              <a:ext uri="{FF2B5EF4-FFF2-40B4-BE49-F238E27FC236}">
                <a16:creationId xmlns:a16="http://schemas.microsoft.com/office/drawing/2014/main" id="{49995DA9-D24B-C843-B110-3DD249630334}"/>
              </a:ext>
            </a:extLst>
          </p:cNvPr>
          <p:cNvSpPr txBox="1">
            <a:spLocks/>
          </p:cNvSpPr>
          <p:nvPr userDrawn="1"/>
        </p:nvSpPr>
        <p:spPr>
          <a:xfrm>
            <a:off x="23765208" y="13102091"/>
            <a:ext cx="371773" cy="350343"/>
          </a:xfrm>
          <a:prstGeom prst="rect">
            <a:avLst/>
          </a:prstGeom>
        </p:spPr>
        <p:txBody>
          <a:bodyPr anchor="t"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825500" rtl="0" fontAlgn="auto" latinLnBrk="0" hangingPunct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1" u="none" strike="noStrike" cap="none" spc="0" normalizeH="0" baseline="0">
                <a:ln>
                  <a:noFill/>
                </a:ln>
                <a:solidFill>
                  <a:srgbClr val="24ACC2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228600" algn="ctr" defTabSz="825500" rtl="0" fontAlgn="auto" latinLnBrk="0" hangingPunct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1" u="none" strike="noStrike" cap="none" spc="0" normalizeH="0" baseline="0">
                <a:ln>
                  <a:noFill/>
                </a:ln>
                <a:solidFill>
                  <a:srgbClr val="24ACC2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457200" algn="ctr" defTabSz="825500" rtl="0" fontAlgn="auto" latinLnBrk="0" hangingPunct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1" u="none" strike="noStrike" cap="none" spc="0" normalizeH="0" baseline="0">
                <a:ln>
                  <a:noFill/>
                </a:ln>
                <a:solidFill>
                  <a:srgbClr val="24ACC2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685800" algn="ctr" defTabSz="825500" rtl="0" fontAlgn="auto" latinLnBrk="0" hangingPunct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1" u="none" strike="noStrike" cap="none" spc="0" normalizeH="0" baseline="0">
                <a:ln>
                  <a:noFill/>
                </a:ln>
                <a:solidFill>
                  <a:srgbClr val="24ACC2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914400" algn="ctr" defTabSz="825500" rtl="0" fontAlgn="auto" latinLnBrk="0" hangingPunct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1" u="none" strike="noStrike" cap="none" spc="0" normalizeH="0" baseline="0">
                <a:ln>
                  <a:noFill/>
                </a:ln>
                <a:solidFill>
                  <a:srgbClr val="24ACC2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1143000" algn="ctr" defTabSz="825500" rtl="0" fontAlgn="auto" latinLnBrk="0" hangingPunct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1" u="none" strike="noStrike" cap="none" spc="0" normalizeH="0" baseline="0">
                <a:ln>
                  <a:noFill/>
                </a:ln>
                <a:solidFill>
                  <a:srgbClr val="24ACC2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1371600" algn="ctr" defTabSz="825500" rtl="0" fontAlgn="auto" latinLnBrk="0" hangingPunct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1" u="none" strike="noStrike" cap="none" spc="0" normalizeH="0" baseline="0">
                <a:ln>
                  <a:noFill/>
                </a:ln>
                <a:solidFill>
                  <a:srgbClr val="24ACC2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1600200" algn="ctr" defTabSz="825500" rtl="0" fontAlgn="auto" latinLnBrk="0" hangingPunct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1" u="none" strike="noStrike" cap="none" spc="0" normalizeH="0" baseline="0">
                <a:ln>
                  <a:noFill/>
                </a:ln>
                <a:solidFill>
                  <a:srgbClr val="24ACC2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1828800" algn="ctr" defTabSz="825500" rtl="0" fontAlgn="auto" latinLnBrk="0" hangingPunct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1" u="none" strike="noStrike" cap="none" spc="0" normalizeH="0" baseline="0">
                <a:ln>
                  <a:noFill/>
                </a:ln>
                <a:solidFill>
                  <a:srgbClr val="24ACC2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endParaRPr lang="fr-FR" dirty="0"/>
          </a:p>
        </p:txBody>
      </p:sp>
      <p:pic>
        <p:nvPicPr>
          <p:cNvPr id="24" name="Image" descr="Image">
            <a:extLst>
              <a:ext uri="{FF2B5EF4-FFF2-40B4-BE49-F238E27FC236}">
                <a16:creationId xmlns:a16="http://schemas.microsoft.com/office/drawing/2014/main" id="{2CD43DA9-4D78-084D-B350-801D1C76C685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427437" y="13145734"/>
            <a:ext cx="1034820" cy="263095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23760893" y="13097111"/>
            <a:ext cx="371773" cy="350343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defRPr sz="2000" i="0"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‹N°›</a:t>
            </a:fld>
            <a:endParaRPr dirty="0"/>
          </a:p>
        </p:txBody>
      </p:sp>
      <p:sp>
        <p:nvSpPr>
          <p:cNvPr id="27" name="Espace réservé du pied de page 26">
            <a:extLst>
              <a:ext uri="{FF2B5EF4-FFF2-40B4-BE49-F238E27FC236}">
                <a16:creationId xmlns:a16="http://schemas.microsoft.com/office/drawing/2014/main" id="{CCDEFD8E-AF9D-8A43-8D36-2EECD850DA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01309" y="13025523"/>
            <a:ext cx="8892209" cy="4806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lnSpc>
                <a:spcPct val="100000"/>
              </a:lnSpc>
              <a:defRPr sz="1800">
                <a:solidFill>
                  <a:srgbClr val="2F2E2F"/>
                </a:solidFill>
              </a:defRPr>
            </a:lvl1pPr>
          </a:lstStyle>
          <a:p>
            <a:r>
              <a:rPr lang="fr-FR"/>
              <a:t>Réunions délégations régionales</a:t>
            </a:r>
            <a:endParaRPr lang="fr-FR" dirty="0"/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8D6C581D-AD0D-4448-AF2A-13B1F92C2162}"/>
              </a:ext>
            </a:extLst>
          </p:cNvPr>
          <p:cNvSpPr txBox="1"/>
          <p:nvPr userDrawn="1"/>
        </p:nvSpPr>
        <p:spPr>
          <a:xfrm>
            <a:off x="1101611" y="10721195"/>
            <a:ext cx="102657" cy="5827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2400" b="1" i="1" u="none" strike="noStrike" cap="none" spc="0" normalizeH="0" baseline="0" dirty="0">
              <a:ln>
                <a:noFill/>
              </a:ln>
              <a:solidFill>
                <a:srgbClr val="24ACC2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15" name="Espace réservé de la date 3">
            <a:extLst>
              <a:ext uri="{FF2B5EF4-FFF2-40B4-BE49-F238E27FC236}">
                <a16:creationId xmlns:a16="http://schemas.microsoft.com/office/drawing/2014/main" id="{445762FA-F7B1-894E-A9A8-B20CC4B004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0108029" y="13097111"/>
            <a:ext cx="30175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0" i="1">
                <a:solidFill>
                  <a:srgbClr val="2F2E2F"/>
                </a:solidFill>
              </a:defRPr>
            </a:lvl1pPr>
          </a:lstStyle>
          <a:p>
            <a:r>
              <a:rPr lang="fr-FR"/>
              <a:t>15/11/2021</a:t>
            </a:r>
            <a:endParaRPr lang="fr-F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B3A78C-AC12-E547-8C87-F3331B0F5EC9}"/>
              </a:ext>
            </a:extLst>
          </p:cNvPr>
          <p:cNvSpPr/>
          <p:nvPr userDrawn="1"/>
        </p:nvSpPr>
        <p:spPr>
          <a:xfrm>
            <a:off x="0" y="6810"/>
            <a:ext cx="24384000" cy="2888865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8" name="Espace réservé du titre 30">
            <a:extLst>
              <a:ext uri="{FF2B5EF4-FFF2-40B4-BE49-F238E27FC236}">
                <a16:creationId xmlns:a16="http://schemas.microsoft.com/office/drawing/2014/main" id="{78CF53FF-E7AB-9C4C-B93A-ACACDEF7B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0" y="1085807"/>
            <a:ext cx="20677632" cy="16750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pic>
        <p:nvPicPr>
          <p:cNvPr id="29" name="Image 28">
            <a:extLst>
              <a:ext uri="{FF2B5EF4-FFF2-40B4-BE49-F238E27FC236}">
                <a16:creationId xmlns:a16="http://schemas.microsoft.com/office/drawing/2014/main" id="{603A7FAA-ED36-404E-8D21-1E276747B2B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/>
          <a:srcRect l="59081" t="9119" r="1"/>
          <a:stretch/>
        </p:blipFill>
        <p:spPr>
          <a:xfrm rot="5400000" flipV="1">
            <a:off x="3527694" y="-3520882"/>
            <a:ext cx="1411956" cy="8467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1294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2" r:id="rId1"/>
    <p:sldLayoutId id="2147483814" r:id="rId2"/>
    <p:sldLayoutId id="2147483818" r:id="rId3"/>
    <p:sldLayoutId id="2147483877" r:id="rId4"/>
  </p:sldLayoutIdLst>
  <p:transition spd="med"/>
  <p:hf hdr="0" ftr="0"/>
  <p:txStyles>
    <p:titleStyle>
      <a:lvl1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1" i="0" u="none" strike="noStrike" cap="none" spc="0" baseline="0">
          <a:ln>
            <a:noFill/>
          </a:ln>
          <a:solidFill>
            <a:srgbClr val="2F2E2F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264583" marR="0" indent="-264583" algn="l" defTabSz="1828800" rtl="0" latinLnBrk="0">
        <a:lnSpc>
          <a:spcPct val="15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2000" b="0" i="0" u="none" strike="noStrike" cap="none" spc="0" baseline="0">
          <a:ln>
            <a:noFill/>
          </a:ln>
          <a:solidFill>
            <a:srgbClr val="626262"/>
          </a:solidFill>
          <a:uFillTx/>
          <a:latin typeface="+mn-lt"/>
          <a:ea typeface="+mn-ea"/>
          <a:cs typeface="+mn-cs"/>
          <a:sym typeface="Calibri"/>
        </a:defRPr>
      </a:lvl1pPr>
      <a:lvl2pPr marL="899583" marR="0" indent="-264583" algn="l" defTabSz="1828800" rtl="0" latinLnBrk="0">
        <a:lnSpc>
          <a:spcPct val="15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2000" b="0" i="0" u="none" strike="noStrike" cap="none" spc="0" baseline="0">
          <a:ln>
            <a:noFill/>
          </a:ln>
          <a:solidFill>
            <a:srgbClr val="626262"/>
          </a:solidFill>
          <a:uFillTx/>
          <a:latin typeface="+mn-lt"/>
          <a:ea typeface="+mn-ea"/>
          <a:cs typeface="+mn-cs"/>
          <a:sym typeface="Calibri"/>
        </a:defRPr>
      </a:lvl2pPr>
      <a:lvl3pPr marL="1534583" marR="0" indent="-264583" algn="l" defTabSz="1828800" rtl="0" latinLnBrk="0">
        <a:lnSpc>
          <a:spcPct val="15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2000" b="0" i="0" u="none" strike="noStrike" cap="none" spc="0" baseline="0">
          <a:ln>
            <a:noFill/>
          </a:ln>
          <a:solidFill>
            <a:srgbClr val="626262"/>
          </a:solidFill>
          <a:uFillTx/>
          <a:latin typeface="+mn-lt"/>
          <a:ea typeface="+mn-ea"/>
          <a:cs typeface="+mn-cs"/>
          <a:sym typeface="Calibri"/>
        </a:defRPr>
      </a:lvl3pPr>
      <a:lvl4pPr marL="2169583" marR="0" indent="-264583" algn="l" defTabSz="1828800" rtl="0" latinLnBrk="0">
        <a:lnSpc>
          <a:spcPct val="15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2000" b="0" i="0" u="none" strike="noStrike" cap="none" spc="0" baseline="0">
          <a:ln>
            <a:noFill/>
          </a:ln>
          <a:solidFill>
            <a:srgbClr val="626262"/>
          </a:solidFill>
          <a:uFillTx/>
          <a:latin typeface="+mn-lt"/>
          <a:ea typeface="+mn-ea"/>
          <a:cs typeface="+mn-cs"/>
          <a:sym typeface="Calibri"/>
        </a:defRPr>
      </a:lvl4pPr>
      <a:lvl5pPr marL="2804583" marR="0" indent="-264583" algn="l" defTabSz="1828800" rtl="0" latinLnBrk="0">
        <a:lnSpc>
          <a:spcPct val="15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2000" b="0" i="0" u="none" strike="noStrike" cap="none" spc="0" baseline="0">
          <a:ln>
            <a:noFill/>
          </a:ln>
          <a:solidFill>
            <a:srgbClr val="626262"/>
          </a:solidFill>
          <a:uFillTx/>
          <a:latin typeface="+mn-lt"/>
          <a:ea typeface="+mn-ea"/>
          <a:cs typeface="+mn-cs"/>
          <a:sym typeface="Calibri"/>
        </a:defRPr>
      </a:lvl5pPr>
      <a:lvl6pPr marL="3439583" marR="0" indent="-264583" algn="l" defTabSz="1828800" rtl="0" latinLnBrk="0">
        <a:lnSpc>
          <a:spcPct val="15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2000" b="0" i="0" u="none" strike="noStrike" cap="none" spc="0" baseline="0">
          <a:ln>
            <a:noFill/>
          </a:ln>
          <a:solidFill>
            <a:srgbClr val="626262"/>
          </a:solidFill>
          <a:uFillTx/>
          <a:latin typeface="+mn-lt"/>
          <a:ea typeface="+mn-ea"/>
          <a:cs typeface="+mn-cs"/>
          <a:sym typeface="Calibri"/>
        </a:defRPr>
      </a:lvl6pPr>
      <a:lvl7pPr marL="4074583" marR="0" indent="-264583" algn="l" defTabSz="1828800" rtl="0" latinLnBrk="0">
        <a:lnSpc>
          <a:spcPct val="15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2000" b="0" i="0" u="none" strike="noStrike" cap="none" spc="0" baseline="0">
          <a:ln>
            <a:noFill/>
          </a:ln>
          <a:solidFill>
            <a:srgbClr val="626262"/>
          </a:solidFill>
          <a:uFillTx/>
          <a:latin typeface="+mn-lt"/>
          <a:ea typeface="+mn-ea"/>
          <a:cs typeface="+mn-cs"/>
          <a:sym typeface="Calibri"/>
        </a:defRPr>
      </a:lvl7pPr>
      <a:lvl8pPr marL="4709583" marR="0" indent="-264583" algn="l" defTabSz="1828800" rtl="0" latinLnBrk="0">
        <a:lnSpc>
          <a:spcPct val="15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2000" b="0" i="0" u="none" strike="noStrike" cap="none" spc="0" baseline="0">
          <a:ln>
            <a:noFill/>
          </a:ln>
          <a:solidFill>
            <a:srgbClr val="626262"/>
          </a:solidFill>
          <a:uFillTx/>
          <a:latin typeface="+mn-lt"/>
          <a:ea typeface="+mn-ea"/>
          <a:cs typeface="+mn-cs"/>
          <a:sym typeface="Calibri"/>
        </a:defRPr>
      </a:lvl8pPr>
      <a:lvl9pPr marL="5344583" marR="0" indent="-264583" algn="l" defTabSz="1828800" rtl="0" latinLnBrk="0">
        <a:lnSpc>
          <a:spcPct val="15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2000" b="0" i="0" u="none" strike="noStrike" cap="none" spc="0" baseline="0">
          <a:ln>
            <a:noFill/>
          </a:ln>
          <a:solidFill>
            <a:srgbClr val="626262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20">
          <p15:clr>
            <a:srgbClr val="F26B43"/>
          </p15:clr>
        </p15:guide>
        <p15:guide id="2" pos="7680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Image 32">
            <a:extLst>
              <a:ext uri="{FF2B5EF4-FFF2-40B4-BE49-F238E27FC236}">
                <a16:creationId xmlns:a16="http://schemas.microsoft.com/office/drawing/2014/main" id="{68F2CEE4-9A47-7C45-B8B5-BC955B69B76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6200000" flipV="1">
            <a:off x="19862550" y="9194548"/>
            <a:ext cx="2005840" cy="7037061"/>
          </a:xfrm>
          <a:prstGeom prst="rect">
            <a:avLst/>
          </a:prstGeom>
        </p:spPr>
      </p:pic>
      <p:sp>
        <p:nvSpPr>
          <p:cNvPr id="13" name="ZoneTexte 12">
            <a:extLst>
              <a:ext uri="{FF2B5EF4-FFF2-40B4-BE49-F238E27FC236}">
                <a16:creationId xmlns:a16="http://schemas.microsoft.com/office/drawing/2014/main" id="{EA7725C8-1AC3-4847-9878-74C92CF87055}"/>
              </a:ext>
            </a:extLst>
          </p:cNvPr>
          <p:cNvSpPr txBox="1"/>
          <p:nvPr userDrawn="1"/>
        </p:nvSpPr>
        <p:spPr>
          <a:xfrm>
            <a:off x="5395315" y="1438047"/>
            <a:ext cx="102657" cy="5827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2400" b="1" i="1" u="none" strike="noStrike" cap="none" spc="0" normalizeH="0" baseline="0" dirty="0">
              <a:ln>
                <a:noFill/>
              </a:ln>
              <a:solidFill>
                <a:srgbClr val="24ACC2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20" name="Rectangle">
            <a:extLst>
              <a:ext uri="{FF2B5EF4-FFF2-40B4-BE49-F238E27FC236}">
                <a16:creationId xmlns:a16="http://schemas.microsoft.com/office/drawing/2014/main" id="{4EE2F2ED-07D2-8F40-920F-FFA63ED0A500}"/>
              </a:ext>
            </a:extLst>
          </p:cNvPr>
          <p:cNvSpPr/>
          <p:nvPr userDrawn="1"/>
        </p:nvSpPr>
        <p:spPr>
          <a:xfrm>
            <a:off x="0" y="12850187"/>
            <a:ext cx="24384001" cy="865813"/>
          </a:xfrm>
          <a:prstGeom prst="rect">
            <a:avLst/>
          </a:prstGeom>
          <a:solidFill>
            <a:srgbClr val="F5F5F5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lnSpc>
                <a:spcPct val="100000"/>
              </a:lnSpc>
              <a:defRPr sz="3200" b="0" i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dirty="0"/>
          </a:p>
        </p:txBody>
      </p:sp>
      <p:sp>
        <p:nvSpPr>
          <p:cNvPr id="22" name="Carré">
            <a:extLst>
              <a:ext uri="{FF2B5EF4-FFF2-40B4-BE49-F238E27FC236}">
                <a16:creationId xmlns:a16="http://schemas.microsoft.com/office/drawing/2014/main" id="{E781FBD6-7000-BB45-90FE-C489EC38B0AD}"/>
              </a:ext>
            </a:extLst>
          </p:cNvPr>
          <p:cNvSpPr/>
          <p:nvPr userDrawn="1"/>
        </p:nvSpPr>
        <p:spPr>
          <a:xfrm>
            <a:off x="23518187" y="12850187"/>
            <a:ext cx="865813" cy="865813"/>
          </a:xfrm>
          <a:prstGeom prst="rect">
            <a:avLst/>
          </a:prstGeom>
          <a:solidFill>
            <a:srgbClr val="2F2E2F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lnSpc>
                <a:spcPct val="100000"/>
              </a:lnSpc>
              <a:defRPr sz="3300" b="0" i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3" name="Numéro de diapositive">
            <a:extLst>
              <a:ext uri="{FF2B5EF4-FFF2-40B4-BE49-F238E27FC236}">
                <a16:creationId xmlns:a16="http://schemas.microsoft.com/office/drawing/2014/main" id="{49995DA9-D24B-C843-B110-3DD249630334}"/>
              </a:ext>
            </a:extLst>
          </p:cNvPr>
          <p:cNvSpPr txBox="1">
            <a:spLocks/>
          </p:cNvSpPr>
          <p:nvPr userDrawn="1"/>
        </p:nvSpPr>
        <p:spPr>
          <a:xfrm>
            <a:off x="23765208" y="13102091"/>
            <a:ext cx="371773" cy="350343"/>
          </a:xfrm>
          <a:prstGeom prst="rect">
            <a:avLst/>
          </a:prstGeom>
        </p:spPr>
        <p:txBody>
          <a:bodyPr anchor="t"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825500" rtl="0" fontAlgn="auto" latinLnBrk="0" hangingPunct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1" u="none" strike="noStrike" cap="none" spc="0" normalizeH="0" baseline="0">
                <a:ln>
                  <a:noFill/>
                </a:ln>
                <a:solidFill>
                  <a:srgbClr val="24ACC2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228600" algn="ctr" defTabSz="825500" rtl="0" fontAlgn="auto" latinLnBrk="0" hangingPunct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1" u="none" strike="noStrike" cap="none" spc="0" normalizeH="0" baseline="0">
                <a:ln>
                  <a:noFill/>
                </a:ln>
                <a:solidFill>
                  <a:srgbClr val="24ACC2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457200" algn="ctr" defTabSz="825500" rtl="0" fontAlgn="auto" latinLnBrk="0" hangingPunct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1" u="none" strike="noStrike" cap="none" spc="0" normalizeH="0" baseline="0">
                <a:ln>
                  <a:noFill/>
                </a:ln>
                <a:solidFill>
                  <a:srgbClr val="24ACC2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685800" algn="ctr" defTabSz="825500" rtl="0" fontAlgn="auto" latinLnBrk="0" hangingPunct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1" u="none" strike="noStrike" cap="none" spc="0" normalizeH="0" baseline="0">
                <a:ln>
                  <a:noFill/>
                </a:ln>
                <a:solidFill>
                  <a:srgbClr val="24ACC2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914400" algn="ctr" defTabSz="825500" rtl="0" fontAlgn="auto" latinLnBrk="0" hangingPunct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1" u="none" strike="noStrike" cap="none" spc="0" normalizeH="0" baseline="0">
                <a:ln>
                  <a:noFill/>
                </a:ln>
                <a:solidFill>
                  <a:srgbClr val="24ACC2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1143000" algn="ctr" defTabSz="825500" rtl="0" fontAlgn="auto" latinLnBrk="0" hangingPunct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1" u="none" strike="noStrike" cap="none" spc="0" normalizeH="0" baseline="0">
                <a:ln>
                  <a:noFill/>
                </a:ln>
                <a:solidFill>
                  <a:srgbClr val="24ACC2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1371600" algn="ctr" defTabSz="825500" rtl="0" fontAlgn="auto" latinLnBrk="0" hangingPunct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1" u="none" strike="noStrike" cap="none" spc="0" normalizeH="0" baseline="0">
                <a:ln>
                  <a:noFill/>
                </a:ln>
                <a:solidFill>
                  <a:srgbClr val="24ACC2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1600200" algn="ctr" defTabSz="825500" rtl="0" fontAlgn="auto" latinLnBrk="0" hangingPunct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1" u="none" strike="noStrike" cap="none" spc="0" normalizeH="0" baseline="0">
                <a:ln>
                  <a:noFill/>
                </a:ln>
                <a:solidFill>
                  <a:srgbClr val="24ACC2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1828800" algn="ctr" defTabSz="825500" rtl="0" fontAlgn="auto" latinLnBrk="0" hangingPunct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1" u="none" strike="noStrike" cap="none" spc="0" normalizeH="0" baseline="0">
                <a:ln>
                  <a:noFill/>
                </a:ln>
                <a:solidFill>
                  <a:srgbClr val="24ACC2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endParaRPr lang="fr-FR" dirty="0"/>
          </a:p>
        </p:txBody>
      </p:sp>
      <p:pic>
        <p:nvPicPr>
          <p:cNvPr id="24" name="Image" descr="Image">
            <a:extLst>
              <a:ext uri="{FF2B5EF4-FFF2-40B4-BE49-F238E27FC236}">
                <a16:creationId xmlns:a16="http://schemas.microsoft.com/office/drawing/2014/main" id="{2CD43DA9-4D78-084D-B350-801D1C76C685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37" y="13145734"/>
            <a:ext cx="1034820" cy="263095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23760893" y="13097111"/>
            <a:ext cx="371773" cy="350343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defRPr sz="2000" i="0"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‹N°›</a:t>
            </a:fld>
            <a:endParaRPr dirty="0"/>
          </a:p>
        </p:txBody>
      </p:sp>
      <p:sp>
        <p:nvSpPr>
          <p:cNvPr id="27" name="Espace réservé du pied de page 26">
            <a:extLst>
              <a:ext uri="{FF2B5EF4-FFF2-40B4-BE49-F238E27FC236}">
                <a16:creationId xmlns:a16="http://schemas.microsoft.com/office/drawing/2014/main" id="{CCDEFD8E-AF9D-8A43-8D36-2EECD850DA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11665" y="13025523"/>
            <a:ext cx="8892209" cy="4806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lnSpc>
                <a:spcPct val="100000"/>
              </a:lnSpc>
              <a:defRPr sz="2400">
                <a:solidFill>
                  <a:srgbClr val="2F2E2F"/>
                </a:solidFill>
              </a:defRPr>
            </a:lvl1pPr>
          </a:lstStyle>
          <a:p>
            <a:r>
              <a:rPr lang="fr-FR" dirty="0"/>
              <a:t>Insertion-Pied de page : ajouter le nom de la réunion/commission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8D6C581D-AD0D-4448-AF2A-13B1F92C2162}"/>
              </a:ext>
            </a:extLst>
          </p:cNvPr>
          <p:cNvSpPr txBox="1"/>
          <p:nvPr userDrawn="1"/>
        </p:nvSpPr>
        <p:spPr>
          <a:xfrm>
            <a:off x="1101611" y="10721195"/>
            <a:ext cx="102657" cy="5827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2400" b="1" i="1" u="none" strike="noStrike" cap="none" spc="0" normalizeH="0" baseline="0" dirty="0">
              <a:ln>
                <a:noFill/>
              </a:ln>
              <a:solidFill>
                <a:srgbClr val="24ACC2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15" name="Espace réservé de la date 3">
            <a:extLst>
              <a:ext uri="{FF2B5EF4-FFF2-40B4-BE49-F238E27FC236}">
                <a16:creationId xmlns:a16="http://schemas.microsoft.com/office/drawing/2014/main" id="{445762FA-F7B1-894E-A9A8-B20CC4B004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0108029" y="13097111"/>
            <a:ext cx="30175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0" i="1">
                <a:solidFill>
                  <a:srgbClr val="2F2E2F"/>
                </a:solidFill>
              </a:defRPr>
            </a:lvl1pPr>
          </a:lstStyle>
          <a:p>
            <a:fld id="{9E7D66C0-C69E-4B4C-A35A-EE22F0955308}" type="datetime1">
              <a:rPr lang="fr-FR" smtClean="0"/>
              <a:t>25/01/2024</a:t>
            </a:fld>
            <a:endParaRPr lang="fr-F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B3A78C-AC12-E547-8C87-F3331B0F5EC9}"/>
              </a:ext>
            </a:extLst>
          </p:cNvPr>
          <p:cNvSpPr/>
          <p:nvPr userDrawn="1"/>
        </p:nvSpPr>
        <p:spPr>
          <a:xfrm>
            <a:off x="0" y="6810"/>
            <a:ext cx="24384000" cy="2888865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8" name="Espace réservé du titre 30">
            <a:extLst>
              <a:ext uri="{FF2B5EF4-FFF2-40B4-BE49-F238E27FC236}">
                <a16:creationId xmlns:a16="http://schemas.microsoft.com/office/drawing/2014/main" id="{78CF53FF-E7AB-9C4C-B93A-ACACDEF7B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0" y="1085807"/>
            <a:ext cx="20677632" cy="16750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titre</a:t>
            </a:r>
          </a:p>
        </p:txBody>
      </p:sp>
      <p:pic>
        <p:nvPicPr>
          <p:cNvPr id="29" name="Image 28">
            <a:extLst>
              <a:ext uri="{FF2B5EF4-FFF2-40B4-BE49-F238E27FC236}">
                <a16:creationId xmlns:a16="http://schemas.microsoft.com/office/drawing/2014/main" id="{603A7FAA-ED36-404E-8D21-1E276747B2B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 flipV="1">
            <a:off x="3527694" y="-3520882"/>
            <a:ext cx="1411956" cy="8467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1415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82" r:id="rId1"/>
    <p:sldLayoutId id="2147483883" r:id="rId2"/>
    <p:sldLayoutId id="2147483884" r:id="rId3"/>
    <p:sldLayoutId id="2147483885" r:id="rId4"/>
    <p:sldLayoutId id="2147483912" r:id="rId5"/>
    <p:sldLayoutId id="2147483913" r:id="rId6"/>
  </p:sldLayoutIdLst>
  <p:transition spd="med"/>
  <p:hf hdr="0" ftr="0"/>
  <p:txStyles>
    <p:titleStyle>
      <a:lvl1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1" i="0" u="none" strike="noStrike" cap="none" spc="0" baseline="0">
          <a:ln>
            <a:noFill/>
          </a:ln>
          <a:solidFill>
            <a:srgbClr val="2F2E2F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264583" marR="0" indent="-264583" algn="l" defTabSz="1828800" rtl="0" latinLnBrk="0">
        <a:lnSpc>
          <a:spcPct val="15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2000" b="0" i="0" u="none" strike="noStrike" cap="none" spc="0" baseline="0">
          <a:ln>
            <a:noFill/>
          </a:ln>
          <a:solidFill>
            <a:srgbClr val="626262"/>
          </a:solidFill>
          <a:uFillTx/>
          <a:latin typeface="+mn-lt"/>
          <a:ea typeface="+mn-ea"/>
          <a:cs typeface="+mn-cs"/>
          <a:sym typeface="Calibri"/>
        </a:defRPr>
      </a:lvl1pPr>
      <a:lvl2pPr marL="899583" marR="0" indent="-264583" algn="l" defTabSz="1828800" rtl="0" latinLnBrk="0">
        <a:lnSpc>
          <a:spcPct val="15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2000" b="0" i="0" u="none" strike="noStrike" cap="none" spc="0" baseline="0">
          <a:ln>
            <a:noFill/>
          </a:ln>
          <a:solidFill>
            <a:srgbClr val="626262"/>
          </a:solidFill>
          <a:uFillTx/>
          <a:latin typeface="+mn-lt"/>
          <a:ea typeface="+mn-ea"/>
          <a:cs typeface="+mn-cs"/>
          <a:sym typeface="Calibri"/>
        </a:defRPr>
      </a:lvl2pPr>
      <a:lvl3pPr marL="1534583" marR="0" indent="-264583" algn="l" defTabSz="1828800" rtl="0" latinLnBrk="0">
        <a:lnSpc>
          <a:spcPct val="15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2000" b="0" i="0" u="none" strike="noStrike" cap="none" spc="0" baseline="0">
          <a:ln>
            <a:noFill/>
          </a:ln>
          <a:solidFill>
            <a:srgbClr val="626262"/>
          </a:solidFill>
          <a:uFillTx/>
          <a:latin typeface="+mn-lt"/>
          <a:ea typeface="+mn-ea"/>
          <a:cs typeface="+mn-cs"/>
          <a:sym typeface="Calibri"/>
        </a:defRPr>
      </a:lvl3pPr>
      <a:lvl4pPr marL="2169583" marR="0" indent="-264583" algn="l" defTabSz="1828800" rtl="0" latinLnBrk="0">
        <a:lnSpc>
          <a:spcPct val="15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2000" b="0" i="0" u="none" strike="noStrike" cap="none" spc="0" baseline="0">
          <a:ln>
            <a:noFill/>
          </a:ln>
          <a:solidFill>
            <a:srgbClr val="626262"/>
          </a:solidFill>
          <a:uFillTx/>
          <a:latin typeface="+mn-lt"/>
          <a:ea typeface="+mn-ea"/>
          <a:cs typeface="+mn-cs"/>
          <a:sym typeface="Calibri"/>
        </a:defRPr>
      </a:lvl4pPr>
      <a:lvl5pPr marL="2804583" marR="0" indent="-264583" algn="l" defTabSz="1828800" rtl="0" latinLnBrk="0">
        <a:lnSpc>
          <a:spcPct val="15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2000" b="0" i="0" u="none" strike="noStrike" cap="none" spc="0" baseline="0">
          <a:ln>
            <a:noFill/>
          </a:ln>
          <a:solidFill>
            <a:srgbClr val="626262"/>
          </a:solidFill>
          <a:uFillTx/>
          <a:latin typeface="+mn-lt"/>
          <a:ea typeface="+mn-ea"/>
          <a:cs typeface="+mn-cs"/>
          <a:sym typeface="Calibri"/>
        </a:defRPr>
      </a:lvl5pPr>
      <a:lvl6pPr marL="3439583" marR="0" indent="-264583" algn="l" defTabSz="1828800" rtl="0" latinLnBrk="0">
        <a:lnSpc>
          <a:spcPct val="15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2000" b="0" i="0" u="none" strike="noStrike" cap="none" spc="0" baseline="0">
          <a:ln>
            <a:noFill/>
          </a:ln>
          <a:solidFill>
            <a:srgbClr val="626262"/>
          </a:solidFill>
          <a:uFillTx/>
          <a:latin typeface="+mn-lt"/>
          <a:ea typeface="+mn-ea"/>
          <a:cs typeface="+mn-cs"/>
          <a:sym typeface="Calibri"/>
        </a:defRPr>
      </a:lvl6pPr>
      <a:lvl7pPr marL="4074583" marR="0" indent="-264583" algn="l" defTabSz="1828800" rtl="0" latinLnBrk="0">
        <a:lnSpc>
          <a:spcPct val="15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2000" b="0" i="0" u="none" strike="noStrike" cap="none" spc="0" baseline="0">
          <a:ln>
            <a:noFill/>
          </a:ln>
          <a:solidFill>
            <a:srgbClr val="626262"/>
          </a:solidFill>
          <a:uFillTx/>
          <a:latin typeface="+mn-lt"/>
          <a:ea typeface="+mn-ea"/>
          <a:cs typeface="+mn-cs"/>
          <a:sym typeface="Calibri"/>
        </a:defRPr>
      </a:lvl7pPr>
      <a:lvl8pPr marL="4709583" marR="0" indent="-264583" algn="l" defTabSz="1828800" rtl="0" latinLnBrk="0">
        <a:lnSpc>
          <a:spcPct val="15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2000" b="0" i="0" u="none" strike="noStrike" cap="none" spc="0" baseline="0">
          <a:ln>
            <a:noFill/>
          </a:ln>
          <a:solidFill>
            <a:srgbClr val="626262"/>
          </a:solidFill>
          <a:uFillTx/>
          <a:latin typeface="+mn-lt"/>
          <a:ea typeface="+mn-ea"/>
          <a:cs typeface="+mn-cs"/>
          <a:sym typeface="Calibri"/>
        </a:defRPr>
      </a:lvl8pPr>
      <a:lvl9pPr marL="5344583" marR="0" indent="-264583" algn="l" defTabSz="1828800" rtl="0" latinLnBrk="0">
        <a:lnSpc>
          <a:spcPct val="15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2000" b="0" i="0" u="none" strike="noStrike" cap="none" spc="0" baseline="0">
          <a:ln>
            <a:noFill/>
          </a:ln>
          <a:solidFill>
            <a:srgbClr val="626262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20">
          <p15:clr>
            <a:srgbClr val="F26B43"/>
          </p15:clr>
        </p15:guide>
        <p15:guide id="2" pos="76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7C0116F2-7748-3142-9034-FFDA121FA5F5}"/>
              </a:ext>
            </a:extLst>
          </p:cNvPr>
          <p:cNvSpPr/>
          <p:nvPr/>
        </p:nvSpPr>
        <p:spPr>
          <a:xfrm>
            <a:off x="8311440" y="6279406"/>
            <a:ext cx="7942487" cy="768002"/>
          </a:xfrm>
          <a:prstGeom prst="roundRect">
            <a:avLst/>
          </a:prstGeom>
          <a:solidFill>
            <a:srgbClr val="FC9927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BAC6CBB3-697B-4A1A-85AE-E1196FB56D48}"/>
              </a:ext>
            </a:extLst>
          </p:cNvPr>
          <p:cNvSpPr txBox="1"/>
          <p:nvPr/>
        </p:nvSpPr>
        <p:spPr>
          <a:xfrm>
            <a:off x="13652576" y="3659443"/>
            <a:ext cx="9226085" cy="229293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8100" tIns="38100" rIns="38100" bIns="38100" numCol="1" spcCol="38100" rtlCol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lang="fr-FR" sz="3600" i="0" dirty="0">
                <a:solidFill>
                  <a:srgbClr val="2F2E2F"/>
                </a:solidFill>
              </a:rPr>
              <a:t>Finance durable : quelle place dans la relation </a:t>
            </a:r>
          </a:p>
          <a:p>
            <a:pPr algn="l">
              <a:lnSpc>
                <a:spcPct val="100000"/>
              </a:lnSpc>
            </a:pPr>
            <a:r>
              <a:rPr lang="fr-FR" sz="3600" i="0" dirty="0">
                <a:solidFill>
                  <a:srgbClr val="2F2E2F"/>
                </a:solidFill>
              </a:rPr>
              <a:t>avec nos contreparties financières ?</a:t>
            </a:r>
          </a:p>
          <a:p>
            <a:pPr algn="just">
              <a:lnSpc>
                <a:spcPct val="100000"/>
              </a:lnSpc>
            </a:pPr>
            <a:r>
              <a:rPr lang="fr-FR" i="0" dirty="0">
                <a:solidFill>
                  <a:srgbClr val="2F2E2F"/>
                </a:solidFill>
              </a:rPr>
              <a:t>Intégrer la dimension RSE (notation extra financière, reporting CSRD, instruments de financement dédiés…) dans les échanges avec banques et investisseurs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F177D28B-A508-44D9-9D62-8E5D2E1FC1FE}"/>
              </a:ext>
            </a:extLst>
          </p:cNvPr>
          <p:cNvSpPr txBox="1"/>
          <p:nvPr/>
        </p:nvSpPr>
        <p:spPr>
          <a:xfrm>
            <a:off x="8311441" y="9194156"/>
            <a:ext cx="6831335" cy="8156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8100" tIns="38100" rIns="38100" bIns="38100" numCol="1" spcCol="38100" rtlCol="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fr-FR" sz="4800" i="0" dirty="0"/>
              <a:t>Thèmes</a:t>
            </a:r>
            <a:r>
              <a:rPr lang="fr-FR" sz="3600" dirty="0"/>
              <a:t> </a:t>
            </a:r>
            <a:r>
              <a:rPr lang="fr-FR" sz="4800" i="0" dirty="0"/>
              <a:t>opérationnels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E5FFAB51-336B-4439-A4B9-87A0AFED6BCA}"/>
              </a:ext>
            </a:extLst>
          </p:cNvPr>
          <p:cNvSpPr txBox="1"/>
          <p:nvPr/>
        </p:nvSpPr>
        <p:spPr>
          <a:xfrm>
            <a:off x="7914984" y="7205189"/>
            <a:ext cx="13713375" cy="136960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8100" tIns="38100" rIns="38100" bIns="38100" numCol="1" spcCol="38100" rtlCol="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fr-FR" sz="3600" i="0" dirty="0">
                <a:solidFill>
                  <a:srgbClr val="2F2E2F"/>
                </a:solidFill>
              </a:rPr>
              <a:t>Quelles innovations numériques pour la trésorerie ?</a:t>
            </a:r>
          </a:p>
          <a:p>
            <a:pPr algn="l">
              <a:lnSpc>
                <a:spcPct val="100000"/>
              </a:lnSpc>
            </a:pPr>
            <a:r>
              <a:rPr lang="fr-FR" i="0" dirty="0">
                <a:solidFill>
                  <a:srgbClr val="2F2E2F"/>
                </a:solidFill>
              </a:rPr>
              <a:t>Fintechs, nouveaux moyens de paiement, monnaie numérique de banque centrale : Quelles opportunités au service des entreprises et des parcours client, favorisant des paiements sûrs, efficaces et compétitifs ?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D1155F21-ED82-45A2-A460-83E596D260E1}"/>
              </a:ext>
            </a:extLst>
          </p:cNvPr>
          <p:cNvSpPr txBox="1"/>
          <p:nvPr/>
        </p:nvSpPr>
        <p:spPr>
          <a:xfrm>
            <a:off x="2690078" y="3920926"/>
            <a:ext cx="8692224" cy="173893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8100" tIns="38100" rIns="38100" bIns="38100" numCol="1" spcCol="38100" rtlCol="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fr-FR" sz="3600" i="0" dirty="0">
                <a:solidFill>
                  <a:srgbClr val="2F2E2F"/>
                </a:solidFill>
              </a:rPr>
              <a:t>Quelle structure financière du bilan ?</a:t>
            </a:r>
          </a:p>
          <a:p>
            <a:pPr algn="l">
              <a:lnSpc>
                <a:spcPct val="100000"/>
              </a:lnSpc>
            </a:pPr>
            <a:r>
              <a:rPr lang="fr-FR" i="0" dirty="0">
                <a:solidFill>
                  <a:srgbClr val="2F2E2F"/>
                </a:solidFill>
              </a:rPr>
              <a:t>Ajuster sa politique financière aux nouvelles conditions de marché Définir le niveau de financement approprié (dettes/fonds propres)</a:t>
            </a:r>
          </a:p>
          <a:p>
            <a:pPr algn="l">
              <a:lnSpc>
                <a:spcPct val="100000"/>
              </a:lnSpc>
            </a:pPr>
            <a:r>
              <a:rPr lang="fr-FR" i="0" dirty="0">
                <a:solidFill>
                  <a:srgbClr val="2F2E2F"/>
                </a:solidFill>
              </a:rPr>
              <a:t>Optimiser le BFR et recourir aux outils de financements spécifiques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69A75EB5-2440-4F94-BCC5-085B45C0238F}"/>
              </a:ext>
            </a:extLst>
          </p:cNvPr>
          <p:cNvSpPr txBox="1"/>
          <p:nvPr/>
        </p:nvSpPr>
        <p:spPr>
          <a:xfrm>
            <a:off x="8678956" y="2640840"/>
            <a:ext cx="7022108" cy="8156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8100" tIns="38100" rIns="38100" bIns="38100" numCol="1" spcCol="38100" rtlCol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lang="fr-FR" sz="3600" dirty="0"/>
              <a:t> </a:t>
            </a:r>
            <a:r>
              <a:rPr lang="fr-FR" sz="4800" i="0" dirty="0"/>
              <a:t>Orientations</a:t>
            </a:r>
            <a:r>
              <a:rPr lang="fr-FR" sz="4800" dirty="0"/>
              <a:t> </a:t>
            </a:r>
            <a:r>
              <a:rPr lang="fr-FR" sz="4800" i="0" dirty="0"/>
              <a:t>stratégiques</a:t>
            </a:r>
          </a:p>
        </p:txBody>
      </p:sp>
      <p:pic>
        <p:nvPicPr>
          <p:cNvPr id="29" name="Espace réservé du contenu 11">
            <a:extLst>
              <a:ext uri="{FF2B5EF4-FFF2-40B4-BE49-F238E27FC236}">
                <a16:creationId xmlns:a16="http://schemas.microsoft.com/office/drawing/2014/main" id="{D2F94F39-18F9-4170-A9CE-FF76339D4635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08882" y="3965471"/>
            <a:ext cx="1364210" cy="1242000"/>
          </a:xfrm>
          <a:prstGeom prst="roundRect">
            <a:avLst/>
          </a:prstGeom>
          <a:solidFill>
            <a:schemeClr val="dk1"/>
          </a:solidFill>
          <a:ln w="25400" cap="flat" cmpd="sng" algn="ctr">
            <a:solidFill>
              <a:schemeClr val="dk1">
                <a:shade val="50000"/>
              </a:schemeClr>
            </a:solidFill>
            <a:prstDash val="solid"/>
          </a:ln>
          <a:effectLst/>
        </p:spPr>
      </p:pic>
      <p:sp>
        <p:nvSpPr>
          <p:cNvPr id="3" name="Titre 2">
            <a:extLst>
              <a:ext uri="{FF2B5EF4-FFF2-40B4-BE49-F238E27FC236}">
                <a16:creationId xmlns:a16="http://schemas.microsoft.com/office/drawing/2014/main" id="{EB5DBBBE-5813-4AB8-BBB7-76F0D03D4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7200" dirty="0"/>
              <a:t>Priorités 2024</a:t>
            </a:r>
          </a:p>
        </p:txBody>
      </p:sp>
      <p:pic>
        <p:nvPicPr>
          <p:cNvPr id="31" name="Espace réservé du contenu 11">
            <a:extLst>
              <a:ext uri="{FF2B5EF4-FFF2-40B4-BE49-F238E27FC236}">
                <a16:creationId xmlns:a16="http://schemas.microsoft.com/office/drawing/2014/main" id="{5E89AB07-9B4B-461A-A85A-78E8C337211D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165567" y="3883281"/>
            <a:ext cx="1366200" cy="1242000"/>
          </a:xfrm>
          <a:prstGeom prst="roundRect">
            <a:avLst/>
          </a:prstGeom>
          <a:solidFill>
            <a:schemeClr val="dk1"/>
          </a:solidFill>
          <a:ln w="25400" cap="flat" cmpd="sng" algn="ctr">
            <a:solidFill>
              <a:srgbClr val="BCBBBB"/>
            </a:solidFill>
            <a:prstDash val="solid"/>
          </a:ln>
          <a:effectLst/>
        </p:spPr>
      </p:pic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CA5D307-9350-4C18-8E2B-1863AB75E43D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18699480" y="13097111"/>
            <a:ext cx="4426069" cy="367429"/>
          </a:xfrm>
        </p:spPr>
        <p:txBody>
          <a:bodyPr/>
          <a:lstStyle/>
          <a:p>
            <a:r>
              <a:rPr lang="fr-FR" dirty="0"/>
              <a:t>Janvier 2024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6C0E0A97-E40A-06B8-9216-C90697CE3C7E}"/>
              </a:ext>
            </a:extLst>
          </p:cNvPr>
          <p:cNvSpPr txBox="1"/>
          <p:nvPr/>
        </p:nvSpPr>
        <p:spPr>
          <a:xfrm>
            <a:off x="2690078" y="10420191"/>
            <a:ext cx="8469334" cy="173893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8100" tIns="38100" rIns="38100" bIns="38100" numCol="1" spcCol="38100" rtlCol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lang="fr-FR" sz="3600" i="0" dirty="0">
                <a:solidFill>
                  <a:srgbClr val="2F2E2F"/>
                </a:solidFill>
              </a:rPr>
              <a:t>Gestion des risques géopolitiques et cyber</a:t>
            </a:r>
          </a:p>
          <a:p>
            <a:pPr algn="just">
              <a:lnSpc>
                <a:spcPct val="100000"/>
              </a:lnSpc>
            </a:pPr>
            <a:r>
              <a:rPr lang="fr-FR" i="0" dirty="0">
                <a:solidFill>
                  <a:srgbClr val="2F2E2F"/>
                </a:solidFill>
              </a:rPr>
              <a:t>Dans un contexte très volatil, adopter une attitude proactive pour limiter les impacts potentiels en trésorerie des risques liés à la géopolitique ou à la cybercriminalité</a:t>
            </a:r>
          </a:p>
        </p:txBody>
      </p:sp>
      <p:pic>
        <p:nvPicPr>
          <p:cNvPr id="30" name="Espace réservé du contenu 11">
            <a:extLst>
              <a:ext uri="{FF2B5EF4-FFF2-40B4-BE49-F238E27FC236}">
                <a16:creationId xmlns:a16="http://schemas.microsoft.com/office/drawing/2014/main" id="{60395086-E0C5-53D1-5B3F-DE0699610247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27976" y="7288135"/>
            <a:ext cx="1366200" cy="1242000"/>
          </a:xfrm>
          <a:prstGeom prst="roundRect">
            <a:avLst/>
          </a:prstGeom>
          <a:solidFill>
            <a:schemeClr val="dk1"/>
          </a:solidFill>
          <a:ln w="25400" cap="flat" cmpd="sng" algn="ctr">
            <a:solidFill>
              <a:schemeClr val="dk1">
                <a:shade val="50000"/>
              </a:schemeClr>
            </a:solidFill>
            <a:prstDash val="solid"/>
          </a:ln>
          <a:effectLst/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618A8E19-96F1-1EAD-B279-64BA7905229B}"/>
              </a:ext>
            </a:extLst>
          </p:cNvPr>
          <p:cNvSpPr txBox="1"/>
          <p:nvPr/>
        </p:nvSpPr>
        <p:spPr>
          <a:xfrm>
            <a:off x="13652576" y="10348475"/>
            <a:ext cx="8469334" cy="136960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8100" tIns="38100" rIns="38100" bIns="38100" numCol="1" spcCol="38100" rtlCol="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fr-FR" sz="3600" i="0" dirty="0">
                <a:solidFill>
                  <a:srgbClr val="2F2E2F"/>
                </a:solidFill>
              </a:rPr>
              <a:t>Gestion des talents</a:t>
            </a:r>
          </a:p>
          <a:p>
            <a:pPr algn="just">
              <a:lnSpc>
                <a:spcPct val="100000"/>
              </a:lnSpc>
            </a:pPr>
            <a:r>
              <a:rPr lang="fr-FR" i="0" dirty="0">
                <a:solidFill>
                  <a:srgbClr val="2F2E2F"/>
                </a:solidFill>
              </a:rPr>
              <a:t>Attirer et retenir une diversité de talents, les former et les faire évoluer en développant compétences techniques et </a:t>
            </a:r>
            <a:r>
              <a:rPr lang="fr-FR" dirty="0">
                <a:solidFill>
                  <a:srgbClr val="2F2E2F"/>
                </a:solidFill>
              </a:rPr>
              <a:t>soft skills</a:t>
            </a:r>
          </a:p>
        </p:txBody>
      </p:sp>
      <p:pic>
        <p:nvPicPr>
          <p:cNvPr id="4" name="Image 3" descr="Une image contenant texte, parapluie, accessoire&#10;&#10;Description générée automatiquement">
            <a:extLst>
              <a:ext uri="{FF2B5EF4-FFF2-40B4-BE49-F238E27FC236}">
                <a16:creationId xmlns:a16="http://schemas.microsoft.com/office/drawing/2014/main" id="{C8DC36C0-161B-6B6E-1559-6CB6DB77D3C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882" y="10538478"/>
            <a:ext cx="1367253" cy="1242000"/>
          </a:xfrm>
          <a:prstGeom prst="roundRect">
            <a:avLst/>
          </a:prstGeom>
          <a:solidFill>
            <a:schemeClr val="dk1"/>
          </a:solidFill>
          <a:ln w="25400" cap="flat" cmpd="sng" algn="ctr">
            <a:solidFill>
              <a:schemeClr val="dk1">
                <a:shade val="50000"/>
              </a:schemeClr>
            </a:solidFill>
            <a:prstDash val="solid"/>
          </a:ln>
          <a:effectLst/>
        </p:spPr>
      </p:pic>
      <p:pic>
        <p:nvPicPr>
          <p:cNvPr id="6" name="Image 5" descr="Une image contenant capture d’écran, cercle, clipart, dessin humoristique&#10;&#10;Description générée automatiquement">
            <a:extLst>
              <a:ext uri="{FF2B5EF4-FFF2-40B4-BE49-F238E27FC236}">
                <a16:creationId xmlns:a16="http://schemas.microsoft.com/office/drawing/2014/main" id="{8147CC99-4D5A-717E-82FA-5F5CB635B0A4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97" r="3950" b="10351"/>
          <a:stretch/>
        </p:blipFill>
        <p:spPr>
          <a:xfrm>
            <a:off x="12165567" y="10538478"/>
            <a:ext cx="1366200" cy="1260000"/>
          </a:xfrm>
          <a:prstGeom prst="roundRect">
            <a:avLst/>
          </a:prstGeom>
          <a:ln>
            <a:solidFill>
              <a:srgbClr val="BCBBBB"/>
            </a:solidFill>
          </a:ln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7B49626F-E714-82B1-9E99-55B1D07A9197}"/>
              </a:ext>
            </a:extLst>
          </p:cNvPr>
          <p:cNvSpPr txBox="1"/>
          <p:nvPr/>
        </p:nvSpPr>
        <p:spPr>
          <a:xfrm>
            <a:off x="8311441" y="6381318"/>
            <a:ext cx="7942486" cy="56938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8100" tIns="38100" rIns="38100" bIns="38100" numCol="1" spcCol="38100" rtlCol="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fr-FR" sz="3200" dirty="0">
                <a:solidFill>
                  <a:schemeClr val="bg1"/>
                </a:solidFill>
              </a:rPr>
              <a:t>Une attention particulière aux ETI – PME</a:t>
            </a:r>
          </a:p>
        </p:txBody>
      </p:sp>
    </p:spTree>
    <p:extLst>
      <p:ext uri="{BB962C8B-B14F-4D97-AF65-F5344CB8AC3E}">
        <p14:creationId xmlns:p14="http://schemas.microsoft.com/office/powerpoint/2010/main" val="2751568627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COUVERTURES &amp; CHAPITR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RDRE DU JOUR ET PAGES INTERIEURES">
  <a:themeElements>
    <a:clrScheme name="White">
      <a:dk1>
        <a:srgbClr val="FFFFFF"/>
      </a:dk1>
      <a:lt1>
        <a:srgbClr val="24ACC2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Calibri"/>
        <a:ea typeface="Calibri"/>
        <a:cs typeface="Calibri"/>
      </a:majorFont>
      <a:minorFont>
        <a:latin typeface="Calibri"/>
        <a:ea typeface="Calibri"/>
        <a:cs typeface="Calibri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t">
        <a:spAutoFit/>
      </a:bodyPr>
      <a:lstStyle>
        <a:defPPr marL="0" marR="0" indent="0" algn="l" defTabSz="825500" rtl="0" fontAlgn="auto" latinLnBrk="0" hangingPunct="0">
          <a:lnSpc>
            <a:spcPct val="13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 dirty="0" smtClean="0">
            <a:ln>
              <a:noFill/>
            </a:ln>
            <a:solidFill>
              <a:srgbClr val="24ACC2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MASQUE 1">
  <a:themeElements>
    <a:clrScheme name="White">
      <a:dk1>
        <a:srgbClr val="FFFFFF"/>
      </a:dk1>
      <a:lt1>
        <a:srgbClr val="24ACC2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Calibri"/>
        <a:ea typeface="Calibri"/>
        <a:cs typeface="Calibri"/>
      </a:majorFont>
      <a:minorFont>
        <a:latin typeface="Calibri"/>
        <a:ea typeface="Calibri"/>
        <a:cs typeface="Calibri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t">
        <a:spAutoFit/>
      </a:bodyPr>
      <a:lstStyle>
        <a:defPPr marL="0" marR="0" indent="0" algn="l" defTabSz="825500" rtl="0" fontAlgn="auto" latinLnBrk="0" hangingPunct="0">
          <a:lnSpc>
            <a:spcPct val="13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 dirty="0" smtClean="0">
            <a:ln>
              <a:noFill/>
            </a:ln>
            <a:solidFill>
              <a:srgbClr val="24ACC2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4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Calibri"/>
        <a:ea typeface="Calibri"/>
        <a:cs typeface="Calibri"/>
      </a:majorFont>
      <a:minorFont>
        <a:latin typeface="Calibri"/>
        <a:ea typeface="Calibri"/>
        <a:cs typeface="Calibri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3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1" u="none" strike="noStrike" cap="none" spc="0" normalizeH="0" baseline="0">
            <a:ln>
              <a:noFill/>
            </a:ln>
            <a:solidFill>
              <a:srgbClr val="24ACC2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114c039-9489-4c79-8fa0-27d1136d812e">
      <Terms xmlns="http://schemas.microsoft.com/office/infopath/2007/PartnerControls"/>
    </lcf76f155ced4ddcb4097134ff3c332f>
    <TaxCatchAll xmlns="fdcfedad-fc63-44e3-9d5c-ed04d61ef4e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F1F415FB0F584CA09F6E42326B7B80" ma:contentTypeVersion="18" ma:contentTypeDescription="Crée un document." ma:contentTypeScope="" ma:versionID="c680aaed0781248195abf6385e7e54c1">
  <xsd:schema xmlns:xsd="http://www.w3.org/2001/XMLSchema" xmlns:xs="http://www.w3.org/2001/XMLSchema" xmlns:p="http://schemas.microsoft.com/office/2006/metadata/properties" xmlns:ns2="4114c039-9489-4c79-8fa0-27d1136d812e" xmlns:ns3="fdcfedad-fc63-44e3-9d5c-ed04d61ef4ef" targetNamespace="http://schemas.microsoft.com/office/2006/metadata/properties" ma:root="true" ma:fieldsID="ce45f26b19116f7e484e6af2dc9e42a4" ns2:_="" ns3:_="">
    <xsd:import namespace="4114c039-9489-4c79-8fa0-27d1136d812e"/>
    <xsd:import namespace="fdcfedad-fc63-44e3-9d5c-ed04d61ef4e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14c039-9489-4c79-8fa0-27d1136d81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Balises d’images" ma:readOnly="false" ma:fieldId="{5cf76f15-5ced-4ddc-b409-7134ff3c332f}" ma:taxonomyMulti="true" ma:sspId="10f74a6e-6293-472e-9cc7-3e75c17c13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cfedad-fc63-44e3-9d5c-ed04d61ef4ef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c51f5b5b-2c00-4971-a974-fc3710eea930}" ma:internalName="TaxCatchAll" ma:showField="CatchAllData" ma:web="fdcfedad-fc63-44e3-9d5c-ed04d61ef4e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B6C61B6-F2A5-49D7-8F31-F34C693129FD}">
  <ds:schemaRefs>
    <ds:schemaRef ds:uri="http://purl.org/dc/dcmitype/"/>
    <ds:schemaRef ds:uri="http://purl.org/dc/elements/1.1/"/>
    <ds:schemaRef ds:uri="http://schemas.microsoft.com/office/2006/documentManagement/types"/>
    <ds:schemaRef ds:uri="http://schemas.microsoft.com/office/2006/metadata/properties"/>
    <ds:schemaRef ds:uri="4114c039-9489-4c79-8fa0-27d1136d812e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fdcfedad-fc63-44e3-9d5c-ed04d61ef4ef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8D1E1692-E9FF-4DB9-B6D8-2E7586DE8A5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AAB2D64-E210-47EC-8CBF-2384BD8E17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114c039-9489-4c79-8fa0-27d1136d812e"/>
    <ds:schemaRef ds:uri="fdcfedad-fc63-44e3-9d5c-ed04d61ef4e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187</Words>
  <Application>Microsoft Office PowerPoint</Application>
  <PresentationFormat>Personnalisé</PresentationFormat>
  <Paragraphs>17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</vt:i4>
      </vt:variant>
    </vt:vector>
  </HeadingPairs>
  <TitlesOfParts>
    <vt:vector size="10" baseType="lpstr">
      <vt:lpstr>Arial</vt:lpstr>
      <vt:lpstr>Calibri</vt:lpstr>
      <vt:lpstr>Courier New</vt:lpstr>
      <vt:lpstr>Helvetica Neue</vt:lpstr>
      <vt:lpstr>Helvetica Neue Medium</vt:lpstr>
      <vt:lpstr>Wingdings</vt:lpstr>
      <vt:lpstr>COUVERTURES &amp; CHAPITRES</vt:lpstr>
      <vt:lpstr>ORDRE DU JOUR ET PAGES INTERIEURES</vt:lpstr>
      <vt:lpstr>MASQUE 1</vt:lpstr>
      <vt:lpstr>Priorités 2024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Valérie Voisin</dc:creator>
  <cp:lastModifiedBy>Madleen Patry</cp:lastModifiedBy>
  <cp:revision>666</cp:revision>
  <cp:lastPrinted>2023-12-14T14:58:12Z</cp:lastPrinted>
  <dcterms:modified xsi:type="dcterms:W3CDTF">2024-01-25T09:02:49Z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0x01010082F1F415FB0F584CA09F6E42326B7B80</vt:lpwstr>
  </property>
  <property fmtid="{D5CDD505-2E9C-101B-9397-08002B2CF9AE}" pid="3" name="Order">
    <vt:r8>8704200</vt:r8>
  </property>
  <property fmtid="{D5CDD505-2E9C-101B-9397-08002B2CF9AE}" pid="4" name="MediaServiceImageTags">
    <vt:lpwstr/>
  </property>
  <property fmtid="{D5CDD505-2E9C-101B-9397-08002B2CF9AE}" pid="5" name="MSIP_Label_9e3fe282-78a3-46c2-a95b-f1092c13d694_Enabled">
    <vt:lpwstr>true</vt:lpwstr>
  </property>
  <property fmtid="{D5CDD505-2E9C-101B-9397-08002B2CF9AE}" pid="6" name="MSIP_Label_9e3fe282-78a3-46c2-a95b-f1092c13d694_SetDate">
    <vt:lpwstr>2023-12-08T17:45:16Z</vt:lpwstr>
  </property>
  <property fmtid="{D5CDD505-2E9C-101B-9397-08002B2CF9AE}" pid="7" name="MSIP_Label_9e3fe282-78a3-46c2-a95b-f1092c13d694_Method">
    <vt:lpwstr>Privileged</vt:lpwstr>
  </property>
  <property fmtid="{D5CDD505-2E9C-101B-9397-08002B2CF9AE}" pid="8" name="MSIP_Label_9e3fe282-78a3-46c2-a95b-f1092c13d694_Name">
    <vt:lpwstr>THALES-CORE-07</vt:lpwstr>
  </property>
  <property fmtid="{D5CDD505-2E9C-101B-9397-08002B2CF9AE}" pid="9" name="MSIP_Label_9e3fe282-78a3-46c2-a95b-f1092c13d694_SiteId">
    <vt:lpwstr>6e603289-5e46-4e26-ac7c-03a85420a9a5</vt:lpwstr>
  </property>
  <property fmtid="{D5CDD505-2E9C-101B-9397-08002B2CF9AE}" pid="10" name="MSIP_Label_9e3fe282-78a3-46c2-a95b-f1092c13d694_ActionId">
    <vt:lpwstr>acc2e8a6-9ad3-45c7-a302-37a9ec6ab4c2</vt:lpwstr>
  </property>
  <property fmtid="{D5CDD505-2E9C-101B-9397-08002B2CF9AE}" pid="11" name="MSIP_Label_9e3fe282-78a3-46c2-a95b-f1092c13d694_ContentBits">
    <vt:lpwstr>0</vt:lpwstr>
  </property>
  <property fmtid="{D5CDD505-2E9C-101B-9397-08002B2CF9AE}" pid="12" name="Thales-Sensitivity">
    <vt:lpwstr>{TGOPEN}</vt:lpwstr>
  </property>
</Properties>
</file>